
<file path=[Content_Types].xml><?xml version="1.0" encoding="utf-8"?>
<Types xmlns="http://schemas.openxmlformats.org/package/2006/content-types">
  <Default Extension="mp3" ContentType="audio/unknown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2"/>
  </p:sldMasterIdLst>
  <p:notesMasterIdLst>
    <p:notesMasterId r:id="rId40"/>
  </p:notesMasterIdLst>
  <p:sldIdLst>
    <p:sldId id="258" r:id="rId3"/>
    <p:sldId id="256" r:id="rId4"/>
    <p:sldId id="259" r:id="rId5"/>
    <p:sldId id="263" r:id="rId6"/>
    <p:sldId id="291" r:id="rId7"/>
    <p:sldId id="290" r:id="rId8"/>
    <p:sldId id="271" r:id="rId9"/>
    <p:sldId id="292" r:id="rId10"/>
    <p:sldId id="269" r:id="rId11"/>
    <p:sldId id="293" r:id="rId12"/>
    <p:sldId id="267" r:id="rId13"/>
    <p:sldId id="294" r:id="rId14"/>
    <p:sldId id="270" r:id="rId15"/>
    <p:sldId id="268" r:id="rId16"/>
    <p:sldId id="264" r:id="rId17"/>
    <p:sldId id="272" r:id="rId18"/>
    <p:sldId id="273" r:id="rId19"/>
    <p:sldId id="274" r:id="rId20"/>
    <p:sldId id="275" r:id="rId21"/>
    <p:sldId id="276" r:id="rId22"/>
    <p:sldId id="288" r:id="rId23"/>
    <p:sldId id="265" r:id="rId24"/>
    <p:sldId id="277" r:id="rId25"/>
    <p:sldId id="278" r:id="rId26"/>
    <p:sldId id="279" r:id="rId27"/>
    <p:sldId id="280" r:id="rId28"/>
    <p:sldId id="281" r:id="rId29"/>
    <p:sldId id="266" r:id="rId30"/>
    <p:sldId id="282" r:id="rId31"/>
    <p:sldId id="284" r:id="rId32"/>
    <p:sldId id="283" r:id="rId33"/>
    <p:sldId id="285" r:id="rId34"/>
    <p:sldId id="286" r:id="rId35"/>
    <p:sldId id="289" r:id="rId36"/>
    <p:sldId id="295" r:id="rId37"/>
    <p:sldId id="296" r:id="rId38"/>
    <p:sldId id="257" r:id="rId3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EE53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1399" autoAdjust="0"/>
  </p:normalViewPr>
  <p:slideViewPr>
    <p:cSldViewPr snapToGrid="0">
      <p:cViewPr varScale="1">
        <p:scale>
          <a:sx n="58" d="100"/>
          <a:sy n="58" d="100"/>
        </p:scale>
        <p:origin x="-612" y="-53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notesViewPr>
    <p:cSldViewPr snapToGrid="0">
      <p:cViewPr varScale="1">
        <p:scale>
          <a:sx n="98" d="100"/>
          <a:sy n="98" d="100"/>
        </p:scale>
        <p:origin x="3594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43B5F0"/>
            </a:solidFill>
            <a:ln w="25385">
              <a:noFill/>
            </a:ln>
            <a:effectLst>
              <a:outerShdw blurRad="127000" dist="38100" dir="5400000" algn="t" rotWithShape="0">
                <a:prstClr val="black">
                  <a:alpha val="30000"/>
                </a:prstClr>
              </a:outerShdw>
            </a:effectLst>
          </c:spPr>
          <c:dPt>
            <c:idx val="0"/>
            <c:bubble3D val="0"/>
            <c:spPr>
              <a:solidFill>
                <a:srgbClr val="EE534F"/>
              </a:solidFill>
              <a:ln w="25385">
                <a:noFill/>
              </a:ln>
              <a:effectLst>
                <a:outerShdw blurRad="127000" dist="38100" dir="5400000" algn="t" rotWithShape="0">
                  <a:prstClr val="black">
                    <a:alpha val="30000"/>
                  </a:prst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678C-4332-8A8F-5226F9DCC416}"/>
              </c:ext>
            </c:extLst>
          </c:dPt>
          <c:dPt>
            <c:idx val="1"/>
            <c:bubble3D val="0"/>
            <c:spPr>
              <a:solidFill>
                <a:schemeClr val="bg1">
                  <a:lumMod val="95000"/>
                </a:schemeClr>
              </a:solidFill>
              <a:ln w="25385">
                <a:noFill/>
              </a:ln>
              <a:effectLst>
                <a:outerShdw blurRad="127000" dist="38100" dir="5400000" algn="t" rotWithShape="0">
                  <a:prstClr val="black">
                    <a:alpha val="30000"/>
                  </a:prst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678C-4332-8A8F-5226F9DCC416}"/>
              </c:ext>
            </c:extLst>
          </c:dPt>
          <c:dPt>
            <c:idx val="2"/>
            <c:bubble3D val="0"/>
            <c:spPr>
              <a:solidFill>
                <a:srgbClr val="43B5F0"/>
              </a:solidFill>
              <a:ln w="12693">
                <a:solidFill>
                  <a:srgbClr val="FFFFFF"/>
                </a:solidFill>
                <a:prstDash val="solid"/>
              </a:ln>
              <a:effectLst>
                <a:outerShdw blurRad="127000" dist="38100" dir="5400000" algn="t" rotWithShape="0">
                  <a:prstClr val="black">
                    <a:alpha val="30000"/>
                  </a:prst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678C-4332-8A8F-5226F9DCC416}"/>
              </c:ext>
            </c:extLst>
          </c:dPt>
          <c:dPt>
            <c:idx val="3"/>
            <c:bubble3D val="0"/>
            <c:spPr>
              <a:solidFill>
                <a:srgbClr val="B4B4BA"/>
              </a:solidFill>
              <a:ln w="12693">
                <a:solidFill>
                  <a:srgbClr val="FFFFFF"/>
                </a:solidFill>
                <a:prstDash val="solid"/>
              </a:ln>
              <a:effectLst>
                <a:outerShdw blurRad="127000" dist="38100" dir="5400000" algn="t" rotWithShape="0">
                  <a:prstClr val="black">
                    <a:alpha val="30000"/>
                  </a:prst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7-678C-4332-8A8F-5226F9DCC416}"/>
              </c:ext>
            </c:extLst>
          </c:dPt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50</c:v>
                </c:pt>
                <c:pt idx="1">
                  <c:v>50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8-678C-4332-8A8F-5226F9DCC41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4"/>
      </c:doughnutChart>
      <c:spPr>
        <a:noFill/>
        <a:ln w="25385">
          <a:noFill/>
        </a:ln>
      </c:spPr>
    </c:plotArea>
    <c:plotVisOnly val="1"/>
    <c:dispBlanksAs val="gap"/>
    <c:showDLblsOverMax val="0"/>
  </c:chart>
  <c:spPr>
    <a:noFill/>
    <a:ln>
      <a:noFill/>
    </a:ln>
  </c:spPr>
  <c:txPr>
    <a:bodyPr/>
    <a:lstStyle/>
    <a:p>
      <a:pPr>
        <a:defRPr sz="999" b="0" i="0" u="none" strike="noStrike" baseline="0">
          <a:solidFill>
            <a:srgbClr val="CCFFFF"/>
          </a:solidFill>
          <a:latin typeface="Calibri"/>
          <a:ea typeface="Calibri"/>
          <a:cs typeface="Calibri"/>
        </a:defRPr>
      </a:pPr>
      <a:endParaRPr lang="zh-CN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43B5F0"/>
            </a:solidFill>
            <a:ln w="25385">
              <a:noFill/>
            </a:ln>
            <a:effectLst>
              <a:outerShdw blurRad="127000" sx="102000" sy="102000" algn="ctr" rotWithShape="0">
                <a:prstClr val="black">
                  <a:alpha val="30000"/>
                </a:prstClr>
              </a:outerShdw>
            </a:effectLst>
          </c:spPr>
          <c:dPt>
            <c:idx val="0"/>
            <c:bubble3D val="0"/>
            <c:spPr>
              <a:solidFill>
                <a:schemeClr val="tx1">
                  <a:lumMod val="75000"/>
                  <a:lumOff val="25000"/>
                </a:schemeClr>
              </a:solidFill>
              <a:ln w="25385">
                <a:noFill/>
              </a:ln>
              <a:effectLst>
                <a:outerShdw blurRad="127000" sx="102000" sy="102000" algn="ctr" rotWithShape="0">
                  <a:prstClr val="black">
                    <a:alpha val="30000"/>
                  </a:prst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1134-4735-862D-5D3C2F470F1B}"/>
              </c:ext>
            </c:extLst>
          </c:dPt>
          <c:dPt>
            <c:idx val="1"/>
            <c:bubble3D val="0"/>
            <c:spPr>
              <a:solidFill>
                <a:schemeClr val="bg1">
                  <a:lumMod val="95000"/>
                </a:schemeClr>
              </a:solidFill>
              <a:ln w="25385">
                <a:noFill/>
              </a:ln>
              <a:effectLst>
                <a:outerShdw blurRad="127000" sx="102000" sy="102000" algn="ctr" rotWithShape="0">
                  <a:prstClr val="black">
                    <a:alpha val="30000"/>
                  </a:prst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1134-4735-862D-5D3C2F470F1B}"/>
              </c:ext>
            </c:extLst>
          </c:dPt>
          <c:dPt>
            <c:idx val="2"/>
            <c:bubble3D val="0"/>
            <c:spPr>
              <a:solidFill>
                <a:srgbClr val="43B5F0"/>
              </a:solidFill>
              <a:ln w="12693">
                <a:solidFill>
                  <a:srgbClr val="FFFFFF"/>
                </a:solidFill>
                <a:prstDash val="solid"/>
              </a:ln>
              <a:effectLst>
                <a:outerShdw blurRad="127000" sx="102000" sy="102000" algn="ctr" rotWithShape="0">
                  <a:prstClr val="black">
                    <a:alpha val="30000"/>
                  </a:prst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1134-4735-862D-5D3C2F470F1B}"/>
              </c:ext>
            </c:extLst>
          </c:dPt>
          <c:dPt>
            <c:idx val="3"/>
            <c:bubble3D val="0"/>
            <c:spPr>
              <a:solidFill>
                <a:srgbClr val="B4B4BA"/>
              </a:solidFill>
              <a:ln w="12693">
                <a:solidFill>
                  <a:srgbClr val="FFFFFF"/>
                </a:solidFill>
                <a:prstDash val="solid"/>
              </a:ln>
              <a:effectLst>
                <a:outerShdw blurRad="127000" sx="102000" sy="102000" algn="ctr" rotWithShape="0">
                  <a:prstClr val="black">
                    <a:alpha val="30000"/>
                  </a:prst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7-1134-4735-862D-5D3C2F470F1B}"/>
              </c:ext>
            </c:extLst>
          </c:dPt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70</c:v>
                </c:pt>
                <c:pt idx="1">
                  <c:v>30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8-1134-4735-862D-5D3C2F470F1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4"/>
      </c:doughnutChart>
      <c:spPr>
        <a:noFill/>
        <a:ln w="25385">
          <a:noFill/>
        </a:ln>
      </c:spPr>
    </c:plotArea>
    <c:plotVisOnly val="1"/>
    <c:dispBlanksAs val="gap"/>
    <c:showDLblsOverMax val="0"/>
  </c:chart>
  <c:spPr>
    <a:noFill/>
    <a:ln>
      <a:noFill/>
    </a:ln>
  </c:spPr>
  <c:txPr>
    <a:bodyPr/>
    <a:lstStyle/>
    <a:p>
      <a:pPr>
        <a:defRPr sz="999" b="0" i="0" u="none" strike="noStrike" baseline="0">
          <a:solidFill>
            <a:srgbClr val="CCFFFF"/>
          </a:solidFill>
          <a:latin typeface="Calibri"/>
          <a:ea typeface="Calibri"/>
          <a:cs typeface="Calibri"/>
        </a:defRPr>
      </a:pPr>
      <a:endParaRPr lang="zh-CN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43B5F0"/>
            </a:solidFill>
            <a:ln w="25385">
              <a:noFill/>
            </a:ln>
            <a:effectLst>
              <a:outerShdw blurRad="127000" sx="102000" sy="102000" algn="ctr" rotWithShape="0">
                <a:prstClr val="black">
                  <a:alpha val="30000"/>
                </a:prstClr>
              </a:outerShdw>
            </a:effectLst>
          </c:spPr>
          <c:dPt>
            <c:idx val="0"/>
            <c:bubble3D val="0"/>
            <c:spPr>
              <a:solidFill>
                <a:srgbClr val="EE534F"/>
              </a:solidFill>
              <a:ln w="25385">
                <a:noFill/>
              </a:ln>
              <a:effectLst>
                <a:outerShdw blurRad="127000" sx="102000" sy="102000" algn="ctr" rotWithShape="0">
                  <a:prstClr val="black">
                    <a:alpha val="30000"/>
                  </a:prst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60DC-449B-8B52-827BBBBA1A33}"/>
              </c:ext>
            </c:extLst>
          </c:dPt>
          <c:dPt>
            <c:idx val="1"/>
            <c:bubble3D val="0"/>
            <c:spPr>
              <a:solidFill>
                <a:schemeClr val="bg1">
                  <a:lumMod val="95000"/>
                </a:schemeClr>
              </a:solidFill>
              <a:ln w="25385">
                <a:noFill/>
              </a:ln>
              <a:effectLst>
                <a:outerShdw blurRad="127000" sx="102000" sy="102000" algn="ctr" rotWithShape="0">
                  <a:prstClr val="black">
                    <a:alpha val="30000"/>
                  </a:prst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60DC-449B-8B52-827BBBBA1A33}"/>
              </c:ext>
            </c:extLst>
          </c:dPt>
          <c:dPt>
            <c:idx val="2"/>
            <c:bubble3D val="0"/>
            <c:spPr>
              <a:solidFill>
                <a:srgbClr val="43B5F0"/>
              </a:solidFill>
              <a:ln w="12693">
                <a:solidFill>
                  <a:srgbClr val="FFFFFF"/>
                </a:solidFill>
                <a:prstDash val="solid"/>
              </a:ln>
              <a:effectLst>
                <a:outerShdw blurRad="127000" sx="102000" sy="102000" algn="ctr" rotWithShape="0">
                  <a:prstClr val="black">
                    <a:alpha val="30000"/>
                  </a:prst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60DC-449B-8B52-827BBBBA1A33}"/>
              </c:ext>
            </c:extLst>
          </c:dPt>
          <c:dPt>
            <c:idx val="3"/>
            <c:bubble3D val="0"/>
            <c:spPr>
              <a:solidFill>
                <a:srgbClr val="B4B4BA"/>
              </a:solidFill>
              <a:ln w="12693">
                <a:solidFill>
                  <a:srgbClr val="FFFFFF"/>
                </a:solidFill>
                <a:prstDash val="solid"/>
              </a:ln>
              <a:effectLst>
                <a:outerShdw blurRad="127000" sx="102000" sy="102000" algn="ctr" rotWithShape="0">
                  <a:prstClr val="black">
                    <a:alpha val="30000"/>
                  </a:prst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7-60DC-449B-8B52-827BBBBA1A33}"/>
              </c:ext>
            </c:extLst>
          </c:dPt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25</c:v>
                </c:pt>
                <c:pt idx="1">
                  <c:v>75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8-60DC-449B-8B52-827BBBBA1A3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4"/>
      </c:doughnutChart>
      <c:spPr>
        <a:noFill/>
        <a:ln w="25385">
          <a:noFill/>
        </a:ln>
      </c:spPr>
    </c:plotArea>
    <c:plotVisOnly val="1"/>
    <c:dispBlanksAs val="gap"/>
    <c:showDLblsOverMax val="0"/>
  </c:chart>
  <c:spPr>
    <a:noFill/>
    <a:ln>
      <a:noFill/>
    </a:ln>
  </c:spPr>
  <c:txPr>
    <a:bodyPr/>
    <a:lstStyle/>
    <a:p>
      <a:pPr>
        <a:defRPr sz="999" b="0" i="0" u="none" strike="noStrike" baseline="0">
          <a:solidFill>
            <a:srgbClr val="CCFFFF"/>
          </a:solidFill>
          <a:latin typeface="Calibri"/>
          <a:ea typeface="Calibri"/>
          <a:cs typeface="Calibri"/>
        </a:defRPr>
      </a:pPr>
      <a:endParaRPr lang="zh-CN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43B5F0"/>
            </a:solidFill>
            <a:ln w="25385">
              <a:noFill/>
            </a:ln>
            <a:effectLst>
              <a:outerShdw blurRad="127000" sx="102000" sy="102000" algn="ctr" rotWithShape="0">
                <a:prstClr val="black">
                  <a:alpha val="30000"/>
                </a:prstClr>
              </a:outerShdw>
            </a:effectLst>
          </c:spPr>
          <c:dPt>
            <c:idx val="0"/>
            <c:bubble3D val="0"/>
            <c:spPr>
              <a:solidFill>
                <a:schemeClr val="tx1">
                  <a:lumMod val="75000"/>
                  <a:lumOff val="25000"/>
                </a:schemeClr>
              </a:solidFill>
              <a:ln w="25385">
                <a:noFill/>
              </a:ln>
              <a:effectLst>
                <a:outerShdw blurRad="127000" sx="102000" sy="102000" algn="ctr" rotWithShape="0">
                  <a:prstClr val="black">
                    <a:alpha val="30000"/>
                  </a:prst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BE78-411C-85C4-B718820193BE}"/>
              </c:ext>
            </c:extLst>
          </c:dPt>
          <c:dPt>
            <c:idx val="1"/>
            <c:bubble3D val="0"/>
            <c:spPr>
              <a:solidFill>
                <a:schemeClr val="bg1">
                  <a:lumMod val="95000"/>
                </a:schemeClr>
              </a:solidFill>
              <a:ln w="25385">
                <a:noFill/>
              </a:ln>
              <a:effectLst>
                <a:outerShdw blurRad="127000" sx="102000" sy="102000" algn="ctr" rotWithShape="0">
                  <a:prstClr val="black">
                    <a:alpha val="30000"/>
                  </a:prst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BE78-411C-85C4-B718820193BE}"/>
              </c:ext>
            </c:extLst>
          </c:dPt>
          <c:dPt>
            <c:idx val="2"/>
            <c:bubble3D val="0"/>
            <c:spPr>
              <a:solidFill>
                <a:srgbClr val="43B5F0"/>
              </a:solidFill>
              <a:ln w="12693">
                <a:solidFill>
                  <a:srgbClr val="FFFFFF"/>
                </a:solidFill>
                <a:prstDash val="solid"/>
              </a:ln>
              <a:effectLst>
                <a:outerShdw blurRad="127000" sx="102000" sy="102000" algn="ctr" rotWithShape="0">
                  <a:prstClr val="black">
                    <a:alpha val="30000"/>
                  </a:prst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BE78-411C-85C4-B718820193BE}"/>
              </c:ext>
            </c:extLst>
          </c:dPt>
          <c:dPt>
            <c:idx val="3"/>
            <c:bubble3D val="0"/>
            <c:spPr>
              <a:solidFill>
                <a:srgbClr val="B4B4BA"/>
              </a:solidFill>
              <a:ln w="12693">
                <a:solidFill>
                  <a:srgbClr val="FFFFFF"/>
                </a:solidFill>
                <a:prstDash val="solid"/>
              </a:ln>
              <a:effectLst>
                <a:outerShdw blurRad="127000" sx="102000" sy="102000" algn="ctr" rotWithShape="0">
                  <a:prstClr val="black">
                    <a:alpha val="30000"/>
                  </a:prst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7-BE78-411C-85C4-B718820193BE}"/>
              </c:ext>
            </c:extLst>
          </c:dPt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81</c:v>
                </c:pt>
                <c:pt idx="1">
                  <c:v>9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8-BE78-411C-85C4-B718820193B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4"/>
      </c:doughnutChart>
      <c:spPr>
        <a:noFill/>
        <a:ln w="25385">
          <a:noFill/>
        </a:ln>
      </c:spPr>
    </c:plotArea>
    <c:plotVisOnly val="1"/>
    <c:dispBlanksAs val="gap"/>
    <c:showDLblsOverMax val="0"/>
  </c:chart>
  <c:spPr>
    <a:noFill/>
    <a:ln>
      <a:noFill/>
    </a:ln>
  </c:spPr>
  <c:txPr>
    <a:bodyPr/>
    <a:lstStyle/>
    <a:p>
      <a:pPr>
        <a:defRPr sz="999" b="0" i="0" u="none" strike="noStrike" baseline="0">
          <a:solidFill>
            <a:srgbClr val="CCFFFF"/>
          </a:solidFill>
          <a:latin typeface="Calibri"/>
          <a:ea typeface="Calibri"/>
          <a:cs typeface="Calibri"/>
        </a:defRPr>
      </a:pPr>
      <a:endParaRPr lang="zh-CN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0BB0E1-7F69-4134-8E88-6081C868F3BA}" type="datetimeFigureOut">
              <a:rPr lang="zh-CN" altLang="en-US" smtClean="0"/>
              <a:t>2017/7/14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E824D4-8AB1-4098-9EF6-0DCB69238AF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36250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824D4-8AB1-4098-9EF6-0DCB69238AFF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50163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824D4-8AB1-4098-9EF6-0DCB69238AFF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80778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C55AE-27AD-4EE9-8728-F9A7F2ABE9FE}" type="datetimeFigureOut">
              <a:rPr lang="zh-CN" altLang="en-US" smtClean="0"/>
              <a:t>2017/7/14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8B26A-A8C9-4062-BA28-1222DE1229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22943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C55AE-27AD-4EE9-8728-F9A7F2ABE9FE}" type="datetimeFigureOut">
              <a:rPr lang="zh-CN" altLang="en-US" smtClean="0"/>
              <a:t>2017/7/14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8B26A-A8C9-4062-BA28-1222DE1229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81945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C55AE-27AD-4EE9-8728-F9A7F2ABE9FE}" type="datetimeFigureOut">
              <a:rPr lang="zh-CN" altLang="en-US" smtClean="0"/>
              <a:t>2017/7/14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8B26A-A8C9-4062-BA28-1222DE1229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97102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C55AE-27AD-4EE9-8728-F9A7F2ABE9FE}" type="datetimeFigureOut">
              <a:rPr lang="zh-CN" altLang="en-US" smtClean="0"/>
              <a:t>2017/7/14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8B26A-A8C9-4062-BA28-1222DE1229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4375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C55AE-27AD-4EE9-8728-F9A7F2ABE9FE}" type="datetimeFigureOut">
              <a:rPr lang="zh-CN" altLang="en-US" smtClean="0"/>
              <a:t>2017/7/14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8B26A-A8C9-4062-BA28-1222DE1229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51781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C55AE-27AD-4EE9-8728-F9A7F2ABE9FE}" type="datetimeFigureOut">
              <a:rPr lang="zh-CN" altLang="en-US" smtClean="0"/>
              <a:t>2017/7/14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8B26A-A8C9-4062-BA28-1222DE1229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50634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C55AE-27AD-4EE9-8728-F9A7F2ABE9FE}" type="datetimeFigureOut">
              <a:rPr lang="zh-CN" altLang="en-US" smtClean="0"/>
              <a:t>2017/7/14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8B26A-A8C9-4062-BA28-1222DE1229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92990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C55AE-27AD-4EE9-8728-F9A7F2ABE9FE}" type="datetimeFigureOut">
              <a:rPr lang="zh-CN" altLang="en-US" smtClean="0"/>
              <a:t>2017/7/14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8B26A-A8C9-4062-BA28-1222DE1229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45035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C55AE-27AD-4EE9-8728-F9A7F2ABE9FE}" type="datetimeFigureOut">
              <a:rPr lang="zh-CN" altLang="en-US" smtClean="0"/>
              <a:t>2017/7/14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8B26A-A8C9-4062-BA28-1222DE1229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36672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C55AE-27AD-4EE9-8728-F9A7F2ABE9FE}" type="datetimeFigureOut">
              <a:rPr lang="zh-CN" altLang="en-US" smtClean="0"/>
              <a:t>2017/7/14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8B26A-A8C9-4062-BA28-1222DE1229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53653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C55AE-27AD-4EE9-8728-F9A7F2ABE9FE}" type="datetimeFigureOut">
              <a:rPr lang="zh-CN" altLang="en-US" smtClean="0"/>
              <a:t>2017/7/14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8B26A-A8C9-4062-BA28-1222DE1229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46001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BC55AE-27AD-4EE9-8728-F9A7F2ABE9FE}" type="datetimeFigureOut">
              <a:rPr lang="zh-CN" altLang="en-US" smtClean="0"/>
              <a:t>2017/7/14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98B26A-A8C9-4062-BA28-1222DE1229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30592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2.jpeg"/><Relationship Id="rId5" Type="http://schemas.openxmlformats.org/officeDocument/2006/relationships/image" Target="../media/image1.jp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4.xml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400"/>
          <a:stretch/>
        </p:blipFill>
        <p:spPr>
          <a:xfrm>
            <a:off x="0" y="5513832"/>
            <a:ext cx="12192000" cy="1344168"/>
          </a:xfrm>
          <a:prstGeom prst="rect">
            <a:avLst/>
          </a:prstGeom>
        </p:spPr>
      </p:pic>
      <p:sp>
        <p:nvSpPr>
          <p:cNvPr id="6" name="圆角矩形 5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SpPr/>
          <p:nvPr/>
        </p:nvSpPr>
        <p:spPr>
          <a:xfrm>
            <a:off x="3736757" y="-1009933"/>
            <a:ext cx="4779446" cy="4776716"/>
          </a:xfrm>
          <a:prstGeom prst="roundRect">
            <a:avLst>
              <a:gd name="adj" fmla="val 11174"/>
            </a:avLst>
          </a:prstGeom>
          <a:solidFill>
            <a:srgbClr val="EE534F"/>
          </a:solidFill>
          <a:ln>
            <a:noFill/>
          </a:ln>
          <a:effectLst>
            <a:outerShdw blurRad="152400" sx="103000" sy="103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圆角矩形 6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SpPr/>
          <p:nvPr/>
        </p:nvSpPr>
        <p:spPr>
          <a:xfrm>
            <a:off x="3723109" y="5175913"/>
            <a:ext cx="4779446" cy="2739788"/>
          </a:xfrm>
          <a:prstGeom prst="roundRect">
            <a:avLst>
              <a:gd name="adj" fmla="val 11174"/>
            </a:avLst>
          </a:prstGeom>
          <a:solidFill>
            <a:srgbClr val="EE534F"/>
          </a:solidFill>
          <a:ln>
            <a:noFill/>
          </a:ln>
          <a:effectLst>
            <a:outerShdw blurRad="152400" sx="103000" sy="103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SpPr/>
          <p:nvPr/>
        </p:nvSpPr>
        <p:spPr>
          <a:xfrm>
            <a:off x="5261284" y="5770417"/>
            <a:ext cx="30489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800" b="1" spc="-150" dirty="0" smtClean="0">
                <a:solidFill>
                  <a:schemeClr val="bg1"/>
                </a:solidFill>
                <a:ea typeface="Microsoft YaHei UI" panose="020B0503020204020204" pitchFamily="34" charset="-122"/>
                <a:cs typeface="Meiryo UI" panose="020B0604030504040204" pitchFamily="34" charset="-128"/>
              </a:rPr>
              <a:t> </a:t>
            </a:r>
            <a:endParaRPr lang="zh-CN" altLang="en-US" sz="4800" b="1" dirty="0">
              <a:solidFill>
                <a:schemeClr val="bg1"/>
              </a:solidFill>
            </a:endParaRPr>
          </a:p>
        </p:txBody>
      </p:sp>
      <p:sp>
        <p:nvSpPr>
          <p:cNvPr id="11" name="矩形 10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SpPr/>
          <p:nvPr/>
        </p:nvSpPr>
        <p:spPr>
          <a:xfrm>
            <a:off x="3723109" y="1962792"/>
            <a:ext cx="471154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400" b="1" dirty="0" smtClean="0">
                <a:solidFill>
                  <a:schemeClr val="bg1"/>
                </a:solidFill>
              </a:rPr>
              <a:t>企业内部沟通交流</a:t>
            </a:r>
            <a:endParaRPr lang="zh-CN" altLang="en-US" sz="4400" b="1" dirty="0">
              <a:solidFill>
                <a:schemeClr val="bg1"/>
              </a:solidFill>
            </a:endParaRPr>
          </a:p>
        </p:txBody>
      </p:sp>
      <p:sp>
        <p:nvSpPr>
          <p:cNvPr id="12" name="TextBox 62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SpPr txBox="1"/>
          <p:nvPr/>
        </p:nvSpPr>
        <p:spPr>
          <a:xfrm>
            <a:off x="4328420" y="6082423"/>
            <a:ext cx="3457922" cy="4616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smtClean="0">
                <a:solidFill>
                  <a:schemeClr val="bg1"/>
                </a:solidFill>
                <a:ea typeface="Microsoft JhengHei Light" panose="020B0304030504040204" pitchFamily="34" charset="-120"/>
                <a:cs typeface="Helvetica" panose="020B0604020202020204" pitchFamily="34" charset="0"/>
              </a:rPr>
              <a:t>APP+WEB</a:t>
            </a:r>
            <a:endParaRPr lang="en-US" altLang="zh-CN" sz="1200" dirty="0">
              <a:solidFill>
                <a:schemeClr val="bg1"/>
              </a:solidFill>
              <a:ea typeface="Microsoft JhengHei Light" panose="020B0304030504040204" pitchFamily="34" charset="-120"/>
              <a:cs typeface="Helvetica" panose="020B0604020202020204" pitchFamily="34" charset="0"/>
            </a:endParaRPr>
          </a:p>
        </p:txBody>
      </p:sp>
      <p:sp>
        <p:nvSpPr>
          <p:cNvPr id="13" name="矩形 12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SpPr/>
          <p:nvPr/>
        </p:nvSpPr>
        <p:spPr>
          <a:xfrm>
            <a:off x="4989745" y="187058"/>
            <a:ext cx="2247731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8000" b="1" spc="-150" dirty="0" smtClean="0">
                <a:solidFill>
                  <a:schemeClr val="bg1"/>
                </a:solidFill>
                <a:ea typeface="Microsoft YaHei UI" panose="020B0503020204020204" pitchFamily="34" charset="-122"/>
                <a:cs typeface="Meiryo UI" panose="020B0604030504040204" pitchFamily="34" charset="-128"/>
              </a:rPr>
              <a:t>3B</a:t>
            </a:r>
            <a:r>
              <a:rPr lang="zh-CN" altLang="en-US" sz="8000" b="1" spc="-150" dirty="0" smtClean="0">
                <a:solidFill>
                  <a:schemeClr val="bg1"/>
                </a:solidFill>
                <a:ea typeface="Microsoft YaHei UI" panose="020B0503020204020204" pitchFamily="34" charset="-122"/>
                <a:cs typeface="Meiryo UI" panose="020B0604030504040204" pitchFamily="34" charset="-128"/>
              </a:rPr>
              <a:t>组</a:t>
            </a:r>
            <a:endParaRPr lang="zh-CN" altLang="en-US" sz="8000" b="1" dirty="0">
              <a:solidFill>
                <a:schemeClr val="bg1"/>
              </a:solidFill>
            </a:endParaRPr>
          </a:p>
        </p:txBody>
      </p:sp>
      <p:pic>
        <p:nvPicPr>
          <p:cNvPr id="9" name="BJ托马斯-Raindrops Keep Falling On My Head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057381" y="8253620"/>
            <a:ext cx="609600" cy="609600"/>
          </a:xfrm>
          <a:prstGeom prst="rect">
            <a:avLst/>
          </a:prstGeom>
        </p:spPr>
      </p:pic>
      <p:sp>
        <p:nvSpPr>
          <p:cNvPr id="2" name="e7d195523061f1c0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e7d195523061f1c0205959036996ad55c215b892a7aac5c0B9ADEF7896FB48F2EF97163A2DE1401E1875DEDC438B7864AD24CA23553DBBBD975DAF4CAD4A2592689FFB6CEE59FFA55B2702D0E5EE29CDFC0DD98BC7D6A39AC4E055256EE11BBEDCDB7C9722D66262996B68DE860BD3C77EBCAECB599909EC0E07B61811075331ABCDE6990254B8C8</a:t>
            </a:r>
            <a:endParaRPr lang="zh-CN" altLang="en-US" sz="100"/>
          </a:p>
        </p:txBody>
      </p:sp>
    </p:spTree>
    <p:extLst>
      <p:ext uri="{BB962C8B-B14F-4D97-AF65-F5344CB8AC3E}">
        <p14:creationId xmlns:p14="http://schemas.microsoft.com/office/powerpoint/2010/main" val="972360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0">
        <p14:ripple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3.95833E-6 4.07407E-6 L -3.95833E-6 0.07222 " pathEditMode="relative" rAng="0" ptsTypes="AA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611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2.08333E-6 1.85185E-6 L -2.08333E-6 -0.07292 " pathEditMode="relative" rAng="0" ptsTypes="AA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657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64" presetClass="path" presetSubtype="0" accel="50000" decel="50000" fill="hold" grpId="1" nodeType="withEffect">
                                  <p:stCondLst>
                                    <p:cond delay="2500"/>
                                  </p:stCondLst>
                                  <p:childTnLst>
                                    <p:animMotion origin="layout" path="M -2.08333E-6 0.09421 L -2.08333E-6 1.48148E-6 " pathEditMode="relative" rAng="0" ptsTypes="AA">
                                      <p:cBhvr>
                                        <p:cTn id="37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722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64" presetClass="path" presetSubtype="0" accel="50000" decel="50000" fill="hold" grpId="1" nodeType="withEffect">
                                  <p:stCondLst>
                                    <p:cond delay="2750"/>
                                  </p:stCondLst>
                                  <p:childTnLst>
                                    <p:animMotion origin="layout" path="M -2.08333E-6 0.09421 L -2.08333E-6 1.48148E-6 " pathEditMode="relative" rAng="0" ptsTypes="AA">
                                      <p:cBhvr>
                                        <p:cTn id="44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7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numSld="999" showWhenStopped="0">
                <p:cTn id="45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  <p:bldLst>
      <p:bldP spid="6" grpId="0" animBg="1"/>
      <p:bldP spid="6" grpId="1" animBg="1"/>
      <p:bldP spid="7" grpId="0" animBg="1"/>
      <p:bldP spid="7" grpId="1" animBg="1"/>
      <p:bldP spid="8" grpId="0"/>
      <p:bldP spid="11" grpId="0"/>
      <p:bldP spid="11" grpId="1"/>
      <p:bldP spid="12" grpId="0"/>
      <p:bldP spid="12" grpId="1"/>
      <p:bldP spid="1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圆角矩形 36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SpPr/>
          <p:nvPr/>
        </p:nvSpPr>
        <p:spPr>
          <a:xfrm>
            <a:off x="559854" y="360913"/>
            <a:ext cx="576816" cy="604892"/>
          </a:xfrm>
          <a:prstGeom prst="roundRect">
            <a:avLst>
              <a:gd name="adj" fmla="val 22417"/>
            </a:avLst>
          </a:prstGeom>
          <a:solidFill>
            <a:srgbClr val="EE534F"/>
          </a:solidFill>
          <a:ln>
            <a:noFill/>
          </a:ln>
          <a:effectLst>
            <a:outerShdw blurRad="152400" sx="103000" sy="103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 smtClean="0"/>
              <a:t>02</a:t>
            </a:r>
            <a:endParaRPr lang="zh-CN" altLang="en-US" sz="2400" b="1" dirty="0"/>
          </a:p>
        </p:txBody>
      </p:sp>
      <p:grpSp>
        <p:nvGrpSpPr>
          <p:cNvPr id="38" name="组合 37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GrpSpPr/>
          <p:nvPr/>
        </p:nvGrpSpPr>
        <p:grpSpPr>
          <a:xfrm>
            <a:off x="1269993" y="190792"/>
            <a:ext cx="3684778" cy="772982"/>
            <a:chOff x="1269993" y="190792"/>
            <a:chExt cx="3684778" cy="772982"/>
          </a:xfrm>
        </p:grpSpPr>
        <p:sp>
          <p:nvSpPr>
            <p:cNvPr id="39" name="矩形 38"/>
            <p:cNvSpPr/>
            <p:nvPr/>
          </p:nvSpPr>
          <p:spPr>
            <a:xfrm>
              <a:off x="1269993" y="190792"/>
              <a:ext cx="3291374" cy="64008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ea typeface="Microsoft YaHei UI" panose="020B0503020204020204" pitchFamily="34" charset="-122"/>
                </a:rPr>
                <a:t>APP</a:t>
              </a:r>
              <a:r>
                <a:rPr lang="zh-CN" alt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ea typeface="Microsoft YaHei UI" panose="020B0503020204020204" pitchFamily="34" charset="-122"/>
                </a:rPr>
                <a:t>端</a:t>
              </a:r>
              <a:endPara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ea typeface="Microsoft YaHei UI" panose="020B0503020204020204" pitchFamily="34" charset="-122"/>
              </a:endParaRPr>
            </a:p>
          </p:txBody>
        </p:sp>
        <p:sp>
          <p:nvSpPr>
            <p:cNvPr id="40" name="矩形 39"/>
            <p:cNvSpPr/>
            <p:nvPr/>
          </p:nvSpPr>
          <p:spPr>
            <a:xfrm>
              <a:off x="1299831" y="686775"/>
              <a:ext cx="3654940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en-US" altLang="zh-CN" sz="1200" dirty="0">
                  <a:solidFill>
                    <a:srgbClr val="262425"/>
                  </a:solidFill>
                  <a:ea typeface="Roboto" panose="02000000000000000000" pitchFamily="2" charset="0"/>
                  <a:cs typeface="Open Sans" panose="020B0606030504020204" pitchFamily="34" charset="0"/>
                </a:rPr>
                <a:t>compellingly deliver prospective catalysts for change</a:t>
              </a:r>
            </a:p>
          </p:txBody>
        </p:sp>
      </p:grpSp>
      <p:sp>
        <p:nvSpPr>
          <p:cNvPr id="2" name="e7d195523061f1c0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e7d195523061f1c0205959036996ad55c215b892a7aac5c0B9ADEF7896FB48F2EF97163A2DE1401E1875DEDC438B7864AD24CA23553DBBBD975DAF4CAD4A2592689FFB6CEE59FFA55B2702D0E5EE29CDFC0DD98BC7D6A39AC4E055256EE11BBEDCDB7C9722D66262996B68DE860BD3C77EBCAECB599909EC0E07B61811075331ABCDE6990254B8C8</a:t>
            </a:r>
            <a:endParaRPr lang="zh-CN" altLang="en-US" sz="100"/>
          </a:p>
        </p:txBody>
      </p:sp>
      <p:pic>
        <p:nvPicPr>
          <p:cNvPr id="16" name="图片 15" descr="Screenshot_2017-07-13-22-41-52-530_nju.internalch"/>
          <p:cNvPicPr>
            <a:picLocks noChangeAspect="1"/>
          </p:cNvPicPr>
          <p:nvPr/>
        </p:nvPicPr>
        <p:blipFill>
          <a:blip r:embed="rId2"/>
          <a:srcRect t="3093"/>
          <a:stretch>
            <a:fillRect/>
          </a:stretch>
        </p:blipFill>
        <p:spPr>
          <a:xfrm>
            <a:off x="1300388" y="1382918"/>
            <a:ext cx="1385515" cy="2387079"/>
          </a:xfrm>
          <a:prstGeom prst="rect">
            <a:avLst/>
          </a:prstGeom>
        </p:spPr>
      </p:pic>
      <p:pic>
        <p:nvPicPr>
          <p:cNvPr id="17" name="图片 16" descr="Screenshot_2017-07-13-23-13-40-073_nju.internalch"/>
          <p:cNvPicPr>
            <a:picLocks noChangeAspect="1"/>
          </p:cNvPicPr>
          <p:nvPr/>
        </p:nvPicPr>
        <p:blipFill>
          <a:blip r:embed="rId3"/>
          <a:srcRect t="2898" b="37004"/>
          <a:stretch>
            <a:fillRect/>
          </a:stretch>
        </p:blipFill>
        <p:spPr>
          <a:xfrm>
            <a:off x="5623284" y="1732018"/>
            <a:ext cx="1545590" cy="1644650"/>
          </a:xfrm>
          <a:prstGeom prst="rect">
            <a:avLst/>
          </a:prstGeom>
        </p:spPr>
      </p:pic>
      <p:pic>
        <p:nvPicPr>
          <p:cNvPr id="18" name="图片 17" descr="Screenshot_2017-07-13-22-41-29-168_nju.internalch"/>
          <p:cNvPicPr>
            <a:picLocks noChangeAspect="1"/>
          </p:cNvPicPr>
          <p:nvPr/>
        </p:nvPicPr>
        <p:blipFill>
          <a:blip r:embed="rId4"/>
          <a:srcRect t="3121"/>
          <a:stretch>
            <a:fillRect/>
          </a:stretch>
        </p:blipFill>
        <p:spPr>
          <a:xfrm>
            <a:off x="3418817" y="1382916"/>
            <a:ext cx="1610786" cy="2774313"/>
          </a:xfrm>
          <a:prstGeom prst="rect">
            <a:avLst/>
          </a:prstGeom>
        </p:spPr>
      </p:pic>
      <p:pic>
        <p:nvPicPr>
          <p:cNvPr id="19" name="图片 18" descr="Screenshot_2017-07-13-22-41-46-041_nju.internalch"/>
          <p:cNvPicPr>
            <a:picLocks noChangeAspect="1"/>
          </p:cNvPicPr>
          <p:nvPr/>
        </p:nvPicPr>
        <p:blipFill>
          <a:blip r:embed="rId5"/>
          <a:srcRect t="2906" b="32288"/>
          <a:stretch>
            <a:fillRect/>
          </a:stretch>
        </p:blipFill>
        <p:spPr>
          <a:xfrm>
            <a:off x="7881055" y="2001178"/>
            <a:ext cx="1501319" cy="1730377"/>
          </a:xfrm>
          <a:prstGeom prst="rect">
            <a:avLst/>
          </a:prstGeom>
        </p:spPr>
      </p:pic>
      <p:pic>
        <p:nvPicPr>
          <p:cNvPr id="20" name="图片 19" descr="Screenshot_2017-07-13-22-41-08-617_nju.internalch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22122" y="1530328"/>
            <a:ext cx="1394883" cy="2479488"/>
          </a:xfrm>
          <a:prstGeom prst="rect">
            <a:avLst/>
          </a:prstGeom>
        </p:spPr>
      </p:pic>
      <p:pic>
        <p:nvPicPr>
          <p:cNvPr id="22" name="图片 21" descr="Screenshot_2017-07-13-23-40-00-356_nju.internalch"/>
          <p:cNvPicPr>
            <a:picLocks noChangeAspect="1"/>
          </p:cNvPicPr>
          <p:nvPr/>
        </p:nvPicPr>
        <p:blipFill>
          <a:blip r:embed="rId7"/>
          <a:srcRect t="2691" b="53633"/>
          <a:stretch>
            <a:fillRect/>
          </a:stretch>
        </p:blipFill>
        <p:spPr>
          <a:xfrm>
            <a:off x="1358850" y="4418155"/>
            <a:ext cx="2865360" cy="2225040"/>
          </a:xfrm>
          <a:prstGeom prst="rect">
            <a:avLst/>
          </a:prstGeom>
        </p:spPr>
      </p:pic>
      <p:pic>
        <p:nvPicPr>
          <p:cNvPr id="23" name="图片 22" descr="Screenshot_2017-07-13-22-42-29-287_nju.internalch"/>
          <p:cNvPicPr>
            <a:picLocks noChangeAspect="1"/>
          </p:cNvPicPr>
          <p:nvPr/>
        </p:nvPicPr>
        <p:blipFill>
          <a:blip r:embed="rId8"/>
          <a:srcRect t="3818" b="55730"/>
          <a:stretch>
            <a:fillRect/>
          </a:stretch>
        </p:blipFill>
        <p:spPr>
          <a:xfrm>
            <a:off x="6145824" y="4418155"/>
            <a:ext cx="2991621" cy="2151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977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14:prism isInverted="1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2.22222E-6 L 0.02409 2.22222E-6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98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7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Freeform 7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SpPr>
            <a:spLocks/>
          </p:cNvSpPr>
          <p:nvPr/>
        </p:nvSpPr>
        <p:spPr bwMode="auto">
          <a:xfrm>
            <a:off x="5336611" y="1637731"/>
            <a:ext cx="2052372" cy="1281466"/>
          </a:xfrm>
          <a:custGeom>
            <a:avLst/>
            <a:gdLst>
              <a:gd name="T0" fmla="*/ 0 w 262"/>
              <a:gd name="T1" fmla="*/ 25 h 164"/>
              <a:gd name="T2" fmla="*/ 20 w 262"/>
              <a:gd name="T3" fmla="*/ 15 h 164"/>
              <a:gd name="T4" fmla="*/ 94 w 262"/>
              <a:gd name="T5" fmla="*/ 0 h 164"/>
              <a:gd name="T6" fmla="*/ 230 w 262"/>
              <a:gd name="T7" fmla="*/ 56 h 164"/>
              <a:gd name="T8" fmla="*/ 262 w 262"/>
              <a:gd name="T9" fmla="*/ 100 h 164"/>
              <a:gd name="T10" fmla="*/ 153 w 262"/>
              <a:gd name="T11" fmla="*/ 164 h 164"/>
              <a:gd name="T12" fmla="*/ 140 w 262"/>
              <a:gd name="T13" fmla="*/ 145 h 164"/>
              <a:gd name="T14" fmla="*/ 94 w 262"/>
              <a:gd name="T15" fmla="*/ 126 h 164"/>
              <a:gd name="T16" fmla="*/ 69 w 262"/>
              <a:gd name="T17" fmla="*/ 131 h 164"/>
              <a:gd name="T18" fmla="*/ 63 w 262"/>
              <a:gd name="T19" fmla="*/ 134 h 164"/>
              <a:gd name="T20" fmla="*/ 0 w 262"/>
              <a:gd name="T21" fmla="*/ 25 h 1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62" h="164">
                <a:moveTo>
                  <a:pt x="0" y="25"/>
                </a:moveTo>
                <a:cubicBezTo>
                  <a:pt x="7" y="21"/>
                  <a:pt x="13" y="18"/>
                  <a:pt x="20" y="15"/>
                </a:cubicBezTo>
                <a:cubicBezTo>
                  <a:pt x="43" y="5"/>
                  <a:pt x="68" y="0"/>
                  <a:pt x="94" y="0"/>
                </a:cubicBezTo>
                <a:cubicBezTo>
                  <a:pt x="147" y="0"/>
                  <a:pt x="195" y="21"/>
                  <a:pt x="230" y="56"/>
                </a:cubicBezTo>
                <a:cubicBezTo>
                  <a:pt x="243" y="69"/>
                  <a:pt x="254" y="84"/>
                  <a:pt x="262" y="100"/>
                </a:cubicBezTo>
                <a:cubicBezTo>
                  <a:pt x="153" y="164"/>
                  <a:pt x="153" y="164"/>
                  <a:pt x="153" y="164"/>
                </a:cubicBezTo>
                <a:cubicBezTo>
                  <a:pt x="150" y="157"/>
                  <a:pt x="146" y="151"/>
                  <a:pt x="140" y="145"/>
                </a:cubicBezTo>
                <a:cubicBezTo>
                  <a:pt x="129" y="133"/>
                  <a:pt x="112" y="126"/>
                  <a:pt x="94" y="126"/>
                </a:cubicBezTo>
                <a:cubicBezTo>
                  <a:pt x="85" y="126"/>
                  <a:pt x="76" y="128"/>
                  <a:pt x="69" y="131"/>
                </a:cubicBezTo>
                <a:cubicBezTo>
                  <a:pt x="67" y="132"/>
                  <a:pt x="65" y="133"/>
                  <a:pt x="63" y="134"/>
                </a:cubicBezTo>
                <a:lnTo>
                  <a:pt x="0" y="25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152400" sx="103000" sy="103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>
              <a:solidFill>
                <a:schemeClr val="lt1"/>
              </a:solidFill>
            </a:endParaRPr>
          </a:p>
        </p:txBody>
      </p:sp>
      <p:sp>
        <p:nvSpPr>
          <p:cNvPr id="33" name="Freeform 8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SpPr>
            <a:spLocks/>
          </p:cNvSpPr>
          <p:nvPr/>
        </p:nvSpPr>
        <p:spPr bwMode="auto">
          <a:xfrm>
            <a:off x="6417035" y="2365245"/>
            <a:ext cx="1159973" cy="1844097"/>
          </a:xfrm>
          <a:custGeom>
            <a:avLst/>
            <a:gdLst>
              <a:gd name="T0" fmla="*/ 120 w 148"/>
              <a:gd name="T1" fmla="*/ 0 h 236"/>
              <a:gd name="T2" fmla="*/ 148 w 148"/>
              <a:gd name="T3" fmla="*/ 99 h 236"/>
              <a:gd name="T4" fmla="*/ 116 w 148"/>
              <a:gd name="T5" fmla="*/ 204 h 236"/>
              <a:gd name="T6" fmla="*/ 89 w 148"/>
              <a:gd name="T7" fmla="*/ 236 h 236"/>
              <a:gd name="T8" fmla="*/ 0 w 148"/>
              <a:gd name="T9" fmla="*/ 147 h 236"/>
              <a:gd name="T10" fmla="*/ 11 w 148"/>
              <a:gd name="T11" fmla="*/ 135 h 236"/>
              <a:gd name="T12" fmla="*/ 22 w 148"/>
              <a:gd name="T13" fmla="*/ 99 h 236"/>
              <a:gd name="T14" fmla="*/ 12 w 148"/>
              <a:gd name="T15" fmla="*/ 64 h 236"/>
              <a:gd name="T16" fmla="*/ 120 w 148"/>
              <a:gd name="T17" fmla="*/ 0 h 2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48" h="236">
                <a:moveTo>
                  <a:pt x="120" y="0"/>
                </a:moveTo>
                <a:cubicBezTo>
                  <a:pt x="138" y="29"/>
                  <a:pt x="148" y="63"/>
                  <a:pt x="148" y="99"/>
                </a:cubicBezTo>
                <a:cubicBezTo>
                  <a:pt x="148" y="137"/>
                  <a:pt x="136" y="174"/>
                  <a:pt x="116" y="204"/>
                </a:cubicBezTo>
                <a:cubicBezTo>
                  <a:pt x="108" y="216"/>
                  <a:pt x="99" y="227"/>
                  <a:pt x="89" y="236"/>
                </a:cubicBezTo>
                <a:cubicBezTo>
                  <a:pt x="0" y="147"/>
                  <a:pt x="0" y="147"/>
                  <a:pt x="0" y="147"/>
                </a:cubicBezTo>
                <a:cubicBezTo>
                  <a:pt x="4" y="144"/>
                  <a:pt x="8" y="139"/>
                  <a:pt x="11" y="135"/>
                </a:cubicBezTo>
                <a:cubicBezTo>
                  <a:pt x="18" y="124"/>
                  <a:pt x="22" y="112"/>
                  <a:pt x="22" y="99"/>
                </a:cubicBezTo>
                <a:cubicBezTo>
                  <a:pt x="22" y="86"/>
                  <a:pt x="18" y="74"/>
                  <a:pt x="12" y="64"/>
                </a:cubicBezTo>
                <a:lnTo>
                  <a:pt x="120" y="0"/>
                </a:lnTo>
                <a:close/>
              </a:path>
            </a:pathLst>
          </a:custGeom>
          <a:solidFill>
            <a:srgbClr val="EE534F"/>
          </a:solidFill>
          <a:ln>
            <a:noFill/>
          </a:ln>
          <a:effectLst>
            <a:outerShdw blurRad="152400" sx="103000" sy="103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>
              <a:solidFill>
                <a:schemeClr val="lt1"/>
              </a:solidFill>
            </a:endParaRPr>
          </a:p>
        </p:txBody>
      </p:sp>
      <p:sp>
        <p:nvSpPr>
          <p:cNvPr id="34" name="Freeform 9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SpPr>
            <a:spLocks/>
          </p:cNvSpPr>
          <p:nvPr/>
        </p:nvSpPr>
        <p:spPr bwMode="auto">
          <a:xfrm>
            <a:off x="4561367" y="1832988"/>
            <a:ext cx="1268450" cy="1883148"/>
          </a:xfrm>
          <a:custGeom>
            <a:avLst/>
            <a:gdLst>
              <a:gd name="T0" fmla="*/ 17 w 162"/>
              <a:gd name="T1" fmla="*/ 241 h 241"/>
              <a:gd name="T2" fmla="*/ 3 w 162"/>
              <a:gd name="T3" fmla="*/ 150 h 241"/>
              <a:gd name="T4" fmla="*/ 33 w 162"/>
              <a:gd name="T5" fmla="*/ 62 h 241"/>
              <a:gd name="T6" fmla="*/ 63 w 162"/>
              <a:gd name="T7" fmla="*/ 27 h 241"/>
              <a:gd name="T8" fmla="*/ 100 w 162"/>
              <a:gd name="T9" fmla="*/ 0 h 241"/>
              <a:gd name="T10" fmla="*/ 162 w 162"/>
              <a:gd name="T11" fmla="*/ 109 h 241"/>
              <a:gd name="T12" fmla="*/ 149 w 162"/>
              <a:gd name="T13" fmla="*/ 118 h 241"/>
              <a:gd name="T14" fmla="*/ 139 w 162"/>
              <a:gd name="T15" fmla="*/ 131 h 241"/>
              <a:gd name="T16" fmla="*/ 128 w 162"/>
              <a:gd name="T17" fmla="*/ 162 h 241"/>
              <a:gd name="T18" fmla="*/ 133 w 162"/>
              <a:gd name="T19" fmla="*/ 192 h 241"/>
              <a:gd name="T20" fmla="*/ 17 w 162"/>
              <a:gd name="T21" fmla="*/ 241 h 2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62" h="241">
                <a:moveTo>
                  <a:pt x="17" y="241"/>
                </a:moveTo>
                <a:cubicBezTo>
                  <a:pt x="4" y="211"/>
                  <a:pt x="0" y="180"/>
                  <a:pt x="3" y="150"/>
                </a:cubicBezTo>
                <a:cubicBezTo>
                  <a:pt x="6" y="119"/>
                  <a:pt x="16" y="88"/>
                  <a:pt x="33" y="62"/>
                </a:cubicBezTo>
                <a:cubicBezTo>
                  <a:pt x="42" y="49"/>
                  <a:pt x="52" y="38"/>
                  <a:pt x="63" y="27"/>
                </a:cubicBezTo>
                <a:cubicBezTo>
                  <a:pt x="74" y="17"/>
                  <a:pt x="86" y="7"/>
                  <a:pt x="100" y="0"/>
                </a:cubicBezTo>
                <a:cubicBezTo>
                  <a:pt x="162" y="109"/>
                  <a:pt x="162" y="109"/>
                  <a:pt x="162" y="109"/>
                </a:cubicBezTo>
                <a:cubicBezTo>
                  <a:pt x="157" y="112"/>
                  <a:pt x="153" y="115"/>
                  <a:pt x="149" y="118"/>
                </a:cubicBezTo>
                <a:cubicBezTo>
                  <a:pt x="145" y="122"/>
                  <a:pt x="142" y="126"/>
                  <a:pt x="139" y="131"/>
                </a:cubicBezTo>
                <a:cubicBezTo>
                  <a:pt x="133" y="140"/>
                  <a:pt x="129" y="151"/>
                  <a:pt x="128" y="162"/>
                </a:cubicBezTo>
                <a:cubicBezTo>
                  <a:pt x="127" y="172"/>
                  <a:pt x="128" y="182"/>
                  <a:pt x="133" y="192"/>
                </a:cubicBezTo>
                <a:lnTo>
                  <a:pt x="17" y="241"/>
                </a:lnTo>
                <a:close/>
              </a:path>
            </a:pathLst>
          </a:custGeom>
          <a:solidFill>
            <a:srgbClr val="EE534F"/>
          </a:solidFill>
          <a:ln>
            <a:noFill/>
          </a:ln>
          <a:effectLst>
            <a:outerShdw blurRad="152400" sx="103000" sy="103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>
              <a:solidFill>
                <a:schemeClr val="lt1"/>
              </a:solidFill>
            </a:endParaRPr>
          </a:p>
        </p:txBody>
      </p:sp>
      <p:sp>
        <p:nvSpPr>
          <p:cNvPr id="35" name="任意多边形 34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SpPr>
            <a:spLocks/>
          </p:cNvSpPr>
          <p:nvPr/>
        </p:nvSpPr>
        <p:spPr bwMode="auto">
          <a:xfrm>
            <a:off x="5579738" y="3521967"/>
            <a:ext cx="1524738" cy="1660468"/>
          </a:xfrm>
          <a:custGeom>
            <a:avLst/>
            <a:gdLst>
              <a:gd name="connsiteX0" fmla="*/ 977372 w 1791158"/>
              <a:gd name="connsiteY0" fmla="*/ 0 h 1950604"/>
              <a:gd name="connsiteX1" fmla="*/ 987132 w 1791158"/>
              <a:gd name="connsiteY1" fmla="*/ 9730 h 1950604"/>
              <a:gd name="connsiteX2" fmla="*/ 1649522 w 1791158"/>
              <a:gd name="connsiteY2" fmla="*/ 670118 h 1950604"/>
              <a:gd name="connsiteX3" fmla="*/ 1791158 w 1791158"/>
              <a:gd name="connsiteY3" fmla="*/ 811326 h 1950604"/>
              <a:gd name="connsiteX4" fmla="*/ 1699835 w 1791158"/>
              <a:gd name="connsiteY4" fmla="*/ 899723 h 1950604"/>
              <a:gd name="connsiteX5" fmla="*/ 1260500 w 1791158"/>
              <a:gd name="connsiteY5" fmla="*/ 1170474 h 1950604"/>
              <a:gd name="connsiteX6" fmla="*/ 1186894 w 1791158"/>
              <a:gd name="connsiteY6" fmla="*/ 1234720 h 1950604"/>
              <a:gd name="connsiteX7" fmla="*/ 1159292 w 1791158"/>
              <a:gd name="connsiteY7" fmla="*/ 1317322 h 1950604"/>
              <a:gd name="connsiteX8" fmla="*/ 1159292 w 1791158"/>
              <a:gd name="connsiteY8" fmla="*/ 1656908 h 1950604"/>
              <a:gd name="connsiteX9" fmla="*/ 579646 w 1791158"/>
              <a:gd name="connsiteY9" fmla="*/ 1950604 h 1950604"/>
              <a:gd name="connsiteX10" fmla="*/ 0 w 1791158"/>
              <a:gd name="connsiteY10" fmla="*/ 1656908 h 1950604"/>
              <a:gd name="connsiteX11" fmla="*/ 0 w 1791158"/>
              <a:gd name="connsiteY11" fmla="*/ 1317322 h 1950604"/>
              <a:gd name="connsiteX12" fmla="*/ 220817 w 1791158"/>
              <a:gd name="connsiteY12" fmla="*/ 592260 h 1950604"/>
              <a:gd name="connsiteX13" fmla="*/ 809664 w 1791158"/>
              <a:gd name="connsiteY13" fmla="*/ 105827 h 1950604"/>
              <a:gd name="connsiteX14" fmla="*/ 960326 w 1791158"/>
              <a:gd name="connsiteY14" fmla="*/ 16342 h 1950604"/>
              <a:gd name="connsiteX15" fmla="*/ 977372 w 1791158"/>
              <a:gd name="connsiteY15" fmla="*/ 0 h 1950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791158" h="1950604">
                <a:moveTo>
                  <a:pt x="977372" y="0"/>
                </a:moveTo>
                <a:lnTo>
                  <a:pt x="987132" y="9730"/>
                </a:lnTo>
                <a:cubicBezTo>
                  <a:pt x="1022342" y="44834"/>
                  <a:pt x="1154380" y="176473"/>
                  <a:pt x="1649522" y="670118"/>
                </a:cubicBezTo>
                <a:lnTo>
                  <a:pt x="1791158" y="811326"/>
                </a:lnTo>
                <a:lnTo>
                  <a:pt x="1699835" y="899723"/>
                </a:lnTo>
                <a:cubicBezTo>
                  <a:pt x="1568724" y="1009859"/>
                  <a:pt x="1421513" y="1101639"/>
                  <a:pt x="1260500" y="1170474"/>
                </a:cubicBezTo>
                <a:cubicBezTo>
                  <a:pt x="1232897" y="1179652"/>
                  <a:pt x="1205295" y="1207186"/>
                  <a:pt x="1186894" y="1234720"/>
                </a:cubicBezTo>
                <a:cubicBezTo>
                  <a:pt x="1168493" y="1253076"/>
                  <a:pt x="1159292" y="1289788"/>
                  <a:pt x="1159292" y="1317322"/>
                </a:cubicBezTo>
                <a:cubicBezTo>
                  <a:pt x="1159292" y="1656908"/>
                  <a:pt x="1159292" y="1656908"/>
                  <a:pt x="1159292" y="1656908"/>
                </a:cubicBezTo>
                <a:cubicBezTo>
                  <a:pt x="579646" y="1950604"/>
                  <a:pt x="579646" y="1950604"/>
                  <a:pt x="579646" y="1950604"/>
                </a:cubicBezTo>
                <a:cubicBezTo>
                  <a:pt x="0" y="1656908"/>
                  <a:pt x="0" y="1656908"/>
                  <a:pt x="0" y="1656908"/>
                </a:cubicBezTo>
                <a:cubicBezTo>
                  <a:pt x="0" y="1317322"/>
                  <a:pt x="0" y="1317322"/>
                  <a:pt x="0" y="1317322"/>
                </a:cubicBezTo>
                <a:cubicBezTo>
                  <a:pt x="0" y="1060338"/>
                  <a:pt x="82807" y="803354"/>
                  <a:pt x="220817" y="592260"/>
                </a:cubicBezTo>
                <a:cubicBezTo>
                  <a:pt x="358828" y="381167"/>
                  <a:pt x="561244" y="215963"/>
                  <a:pt x="809664" y="105827"/>
                </a:cubicBezTo>
                <a:cubicBezTo>
                  <a:pt x="864869" y="82882"/>
                  <a:pt x="915473" y="53054"/>
                  <a:pt x="960326" y="16342"/>
                </a:cubicBezTo>
                <a:lnTo>
                  <a:pt x="977372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152400" sx="103000" sy="103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>
              <a:solidFill>
                <a:schemeClr val="lt1"/>
              </a:solidFill>
            </a:endParaRPr>
          </a:p>
        </p:txBody>
      </p:sp>
      <p:sp>
        <p:nvSpPr>
          <p:cNvPr id="26" name="Freeform 5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SpPr>
            <a:spLocks/>
          </p:cNvSpPr>
          <p:nvPr/>
        </p:nvSpPr>
        <p:spPr bwMode="auto">
          <a:xfrm>
            <a:off x="5588276" y="5333156"/>
            <a:ext cx="986411" cy="672553"/>
          </a:xfrm>
          <a:custGeom>
            <a:avLst/>
            <a:gdLst>
              <a:gd name="T0" fmla="*/ 0 w 682"/>
              <a:gd name="T1" fmla="*/ 0 h 465"/>
              <a:gd name="T2" fmla="*/ 682 w 682"/>
              <a:gd name="T3" fmla="*/ 0 h 465"/>
              <a:gd name="T4" fmla="*/ 682 w 682"/>
              <a:gd name="T5" fmla="*/ 422 h 465"/>
              <a:gd name="T6" fmla="*/ 151 w 682"/>
              <a:gd name="T7" fmla="*/ 422 h 465"/>
              <a:gd name="T8" fmla="*/ 108 w 682"/>
              <a:gd name="T9" fmla="*/ 465 h 465"/>
              <a:gd name="T10" fmla="*/ 65 w 682"/>
              <a:gd name="T11" fmla="*/ 422 h 465"/>
              <a:gd name="T12" fmla="*/ 0 w 682"/>
              <a:gd name="T13" fmla="*/ 422 h 465"/>
              <a:gd name="T14" fmla="*/ 0 w 682"/>
              <a:gd name="T15" fmla="*/ 0 h 4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682" h="465">
                <a:moveTo>
                  <a:pt x="0" y="0"/>
                </a:moveTo>
                <a:lnTo>
                  <a:pt x="682" y="0"/>
                </a:lnTo>
                <a:lnTo>
                  <a:pt x="682" y="422"/>
                </a:lnTo>
                <a:lnTo>
                  <a:pt x="151" y="422"/>
                </a:lnTo>
                <a:lnTo>
                  <a:pt x="108" y="465"/>
                </a:lnTo>
                <a:lnTo>
                  <a:pt x="65" y="422"/>
                </a:lnTo>
                <a:lnTo>
                  <a:pt x="0" y="422"/>
                </a:lnTo>
                <a:lnTo>
                  <a:pt x="0" y="0"/>
                </a:lnTo>
                <a:close/>
              </a:path>
            </a:pathLst>
          </a:custGeom>
          <a:solidFill>
            <a:srgbClr val="EE534F"/>
          </a:solidFill>
          <a:ln>
            <a:noFill/>
          </a:ln>
          <a:effectLst>
            <a:outerShdw blurRad="152400" sx="103000" sy="103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>
              <a:solidFill>
                <a:schemeClr val="lt1"/>
              </a:solidFill>
            </a:endParaRPr>
          </a:p>
        </p:txBody>
      </p:sp>
      <p:sp>
        <p:nvSpPr>
          <p:cNvPr id="27" name="矩形 26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SpPr/>
          <p:nvPr/>
        </p:nvSpPr>
        <p:spPr>
          <a:xfrm>
            <a:off x="4825631" y="2494799"/>
            <a:ext cx="64591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800" dirty="0">
                <a:solidFill>
                  <a:prstClr val="white"/>
                </a:solidFill>
                <a:ea typeface="Dotum" panose="020B0600000101010101" pitchFamily="34" charset="-127"/>
              </a:rPr>
              <a:t>01</a:t>
            </a:r>
            <a:endParaRPr lang="zh-CN" altLang="en-US" sz="2800" dirty="0">
              <a:solidFill>
                <a:prstClr val="white"/>
              </a:solidFill>
              <a:ea typeface="Dotum" panose="020B0600000101010101" pitchFamily="34" charset="-127"/>
            </a:endParaRPr>
          </a:p>
        </p:txBody>
      </p:sp>
      <p:sp>
        <p:nvSpPr>
          <p:cNvPr id="28" name="矩形 27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SpPr/>
          <p:nvPr/>
        </p:nvSpPr>
        <p:spPr>
          <a:xfrm>
            <a:off x="5934558" y="1911623"/>
            <a:ext cx="64591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800" dirty="0">
                <a:solidFill>
                  <a:prstClr val="white"/>
                </a:solidFill>
                <a:ea typeface="Dotum" panose="020B0600000101010101" pitchFamily="34" charset="-127"/>
              </a:rPr>
              <a:t>02</a:t>
            </a:r>
            <a:endParaRPr lang="zh-CN" altLang="en-US" sz="2800" dirty="0">
              <a:solidFill>
                <a:prstClr val="white"/>
              </a:solidFill>
              <a:ea typeface="Dotum" panose="020B0600000101010101" pitchFamily="34" charset="-127"/>
            </a:endParaRPr>
          </a:p>
        </p:txBody>
      </p:sp>
      <p:sp>
        <p:nvSpPr>
          <p:cNvPr id="29" name="矩形 28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SpPr/>
          <p:nvPr/>
        </p:nvSpPr>
        <p:spPr>
          <a:xfrm>
            <a:off x="6674066" y="3012196"/>
            <a:ext cx="64591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800" dirty="0">
                <a:solidFill>
                  <a:prstClr val="white"/>
                </a:solidFill>
                <a:ea typeface="Dotum" panose="020B0600000101010101" pitchFamily="34" charset="-127"/>
              </a:rPr>
              <a:t>03</a:t>
            </a:r>
            <a:endParaRPr lang="zh-CN" altLang="en-US" sz="2800" dirty="0">
              <a:solidFill>
                <a:prstClr val="white"/>
              </a:solidFill>
              <a:ea typeface="Dotum" panose="020B0600000101010101" pitchFamily="34" charset="-127"/>
            </a:endParaRPr>
          </a:p>
        </p:txBody>
      </p:sp>
      <p:sp>
        <p:nvSpPr>
          <p:cNvPr id="30" name="矩形 29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SpPr/>
          <p:nvPr/>
        </p:nvSpPr>
        <p:spPr>
          <a:xfrm>
            <a:off x="5627298" y="5461591"/>
            <a:ext cx="8671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ea typeface="Dotum" panose="020B0600000101010101" pitchFamily="34" charset="-127"/>
                <a:cs typeface="Segoe UI Semilight" panose="020B0402040204020203" pitchFamily="34" charset="0"/>
              </a:rPr>
              <a:t>title here</a:t>
            </a:r>
            <a:endParaRPr lang="zh-CN" altLang="en-US" sz="1400" dirty="0">
              <a:solidFill>
                <a:schemeClr val="bg1"/>
              </a:solidFill>
              <a:ea typeface="Dotum" panose="020B0600000101010101" pitchFamily="34" charset="-127"/>
              <a:cs typeface="Segoe UI Semilight" panose="020B0402040204020203" pitchFamily="34" charset="0"/>
            </a:endParaRPr>
          </a:p>
        </p:txBody>
      </p:sp>
      <p:sp>
        <p:nvSpPr>
          <p:cNvPr id="31" name="矩形 30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SpPr/>
          <p:nvPr/>
        </p:nvSpPr>
        <p:spPr>
          <a:xfrm>
            <a:off x="5826755" y="4134780"/>
            <a:ext cx="64591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800" dirty="0">
                <a:solidFill>
                  <a:prstClr val="white"/>
                </a:solidFill>
                <a:ea typeface="Dotum" panose="020B0600000101010101" pitchFamily="34" charset="-127"/>
              </a:rPr>
              <a:t>04</a:t>
            </a:r>
            <a:endParaRPr lang="zh-CN" altLang="en-US" sz="2800" dirty="0">
              <a:solidFill>
                <a:prstClr val="white"/>
              </a:solidFill>
              <a:ea typeface="Dotum" panose="020B0600000101010101" pitchFamily="34" charset="-127"/>
            </a:endParaRPr>
          </a:p>
        </p:txBody>
      </p:sp>
      <p:sp>
        <p:nvSpPr>
          <p:cNvPr id="36" name="Rectangle 89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SpPr/>
          <p:nvPr/>
        </p:nvSpPr>
        <p:spPr>
          <a:xfrm>
            <a:off x="8256355" y="2162626"/>
            <a:ext cx="3035757" cy="8463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Key Words Here</a:t>
            </a:r>
            <a:endParaRPr lang="en-US" sz="1050" dirty="0">
              <a:solidFill>
                <a:schemeClr val="tx1">
                  <a:lumMod val="75000"/>
                  <a:lumOff val="25000"/>
                </a:schemeClr>
              </a:solidFill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r>
              <a:rPr lang="en-US" sz="1050" dirty="0">
                <a:solidFill>
                  <a:schemeClr val="tx1">
                    <a:lumMod val="75000"/>
                    <a:lumOff val="25000"/>
                  </a:schemeClr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Vivamus Quam Dolor, Tempor Ac Gravida Sit Amet, Porta Fermentum Magna. Aliquam Euismod.</a:t>
            </a:r>
          </a:p>
        </p:txBody>
      </p:sp>
      <p:sp>
        <p:nvSpPr>
          <p:cNvPr id="37" name="Rectangle 89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SpPr/>
          <p:nvPr/>
        </p:nvSpPr>
        <p:spPr>
          <a:xfrm>
            <a:off x="8256355" y="4486770"/>
            <a:ext cx="3035757" cy="8463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Key Words Here</a:t>
            </a:r>
            <a:endParaRPr lang="en-US" sz="1050" dirty="0">
              <a:solidFill>
                <a:schemeClr val="tx1">
                  <a:lumMod val="75000"/>
                  <a:lumOff val="25000"/>
                </a:schemeClr>
              </a:solidFill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r>
              <a:rPr lang="en-US" sz="1050" dirty="0">
                <a:solidFill>
                  <a:schemeClr val="tx1">
                    <a:lumMod val="75000"/>
                    <a:lumOff val="25000"/>
                  </a:schemeClr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Vivamus Quam Dolor, Tempor Ac Gravida Sit Amet, Porta Fermentum Magna. Aliquam Euismod.</a:t>
            </a:r>
          </a:p>
        </p:txBody>
      </p:sp>
      <p:sp>
        <p:nvSpPr>
          <p:cNvPr id="38" name="Rectangle 89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SpPr/>
          <p:nvPr/>
        </p:nvSpPr>
        <p:spPr>
          <a:xfrm>
            <a:off x="928387" y="2162626"/>
            <a:ext cx="3035757" cy="8463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200000"/>
              </a:lnSpc>
            </a:pPr>
            <a:r>
              <a:rPr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Key Words Here</a:t>
            </a:r>
            <a:endParaRPr lang="en-US" sz="1050" dirty="0">
              <a:solidFill>
                <a:schemeClr val="tx1">
                  <a:lumMod val="75000"/>
                  <a:lumOff val="25000"/>
                </a:schemeClr>
              </a:solidFill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algn="r"/>
            <a:r>
              <a:rPr lang="en-US" sz="1050" dirty="0">
                <a:solidFill>
                  <a:schemeClr val="tx1">
                    <a:lumMod val="75000"/>
                    <a:lumOff val="25000"/>
                  </a:schemeClr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Vivamus Quam Dolor, Tempor Ac Gravida Sit Amet, Porta Fermentum Magna. Aliquam Euismod.</a:t>
            </a:r>
          </a:p>
        </p:txBody>
      </p:sp>
      <p:sp>
        <p:nvSpPr>
          <p:cNvPr id="39" name="Rectangle 89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SpPr/>
          <p:nvPr/>
        </p:nvSpPr>
        <p:spPr>
          <a:xfrm>
            <a:off x="928387" y="4486770"/>
            <a:ext cx="3035757" cy="8463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200000"/>
              </a:lnSpc>
            </a:pPr>
            <a:r>
              <a:rPr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Key Words Here</a:t>
            </a:r>
            <a:endParaRPr lang="en-US" sz="1050" dirty="0">
              <a:solidFill>
                <a:schemeClr val="tx1">
                  <a:lumMod val="75000"/>
                  <a:lumOff val="25000"/>
                </a:schemeClr>
              </a:solidFill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algn="r"/>
            <a:r>
              <a:rPr lang="en-US" sz="1050" dirty="0">
                <a:solidFill>
                  <a:schemeClr val="tx1">
                    <a:lumMod val="75000"/>
                    <a:lumOff val="25000"/>
                  </a:schemeClr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Vivamus Quam Dolor, Tempor Ac Gravida Sit Amet, Porta Fermentum Magna. Aliquam Euismod.</a:t>
            </a:r>
          </a:p>
        </p:txBody>
      </p:sp>
      <p:sp>
        <p:nvSpPr>
          <p:cNvPr id="19" name="圆角矩形 18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SpPr/>
          <p:nvPr/>
        </p:nvSpPr>
        <p:spPr>
          <a:xfrm>
            <a:off x="559854" y="360913"/>
            <a:ext cx="576816" cy="604892"/>
          </a:xfrm>
          <a:prstGeom prst="roundRect">
            <a:avLst>
              <a:gd name="adj" fmla="val 22417"/>
            </a:avLst>
          </a:prstGeom>
          <a:solidFill>
            <a:srgbClr val="EE534F"/>
          </a:solidFill>
          <a:ln>
            <a:noFill/>
          </a:ln>
          <a:effectLst>
            <a:outerShdw blurRad="152400" sx="103000" sy="103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 smtClean="0"/>
              <a:t>03</a:t>
            </a:r>
            <a:endParaRPr lang="zh-CN" altLang="en-US" sz="2400" b="1" dirty="0"/>
          </a:p>
        </p:txBody>
      </p:sp>
      <p:sp>
        <p:nvSpPr>
          <p:cNvPr id="21" name="矩形 20"/>
          <p:cNvSpPr/>
          <p:nvPr/>
        </p:nvSpPr>
        <p:spPr>
          <a:xfrm>
            <a:off x="1269993" y="190792"/>
            <a:ext cx="3291374" cy="640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ea typeface="Microsoft YaHei UI" panose="020B0503020204020204" pitchFamily="34" charset="-122"/>
              </a:rPr>
              <a:t>里程碑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ea typeface="Microsoft YaHei UI" panose="020B0503020204020204" pitchFamily="34" charset="-122"/>
            </a:endParaRPr>
          </a:p>
        </p:txBody>
      </p:sp>
      <p:sp>
        <p:nvSpPr>
          <p:cNvPr id="2" name="e7d195523061f1c0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e7d195523061f1c0205959036996ad55c215b892a7aac5c0B9ADEF7896FB48F2EF97163A2DE1401E1875DEDC438B7864AD24CA23553DBBBD975DAF4CAD4A2592689FFB6CEE59FFA55B2702D0E5EE29CDFC0DD98BC7D6A39AC4E055256EE11BBEDCDB7C9722D66262996B68DE860BD3C77EBCAECB599909EC0E07B61811075331ABCDE6990254B8C8</a:t>
            </a:r>
            <a:endParaRPr lang="zh-CN" altLang="en-US" sz="100"/>
          </a:p>
        </p:txBody>
      </p:sp>
    </p:spTree>
    <p:extLst>
      <p:ext uri="{BB962C8B-B14F-4D97-AF65-F5344CB8AC3E}">
        <p14:creationId xmlns:p14="http://schemas.microsoft.com/office/powerpoint/2010/main" val="2922836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14:prism isInverted="1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2.22222E-6 L 0.02409 2.22222E-6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98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6" presetClass="emph" presetSubtype="0" autoRev="1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Scale>
                                      <p:cBhvr>
                                        <p:cTn id="16" dur="500" fill="hold"/>
                                        <p:tgtEl>
                                          <p:spTgt spid="3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6" presetClass="emph" presetSubtype="0" autoRev="1" fill="hold" grpId="1" nodeType="withEffect">
                                  <p:stCondLst>
                                    <p:cond delay="1750"/>
                                  </p:stCondLst>
                                  <p:childTnLst>
                                    <p:animScale>
                                      <p:cBhvr>
                                        <p:cTn id="23" dur="500" fill="hold"/>
                                        <p:tgtEl>
                                          <p:spTgt spid="3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6" presetClass="emph" presetSubtype="0" autoRev="1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Scale>
                                      <p:cBhvr>
                                        <p:cTn id="30" dur="500" fill="hold"/>
                                        <p:tgtEl>
                                          <p:spTgt spid="3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6" presetClass="emph" presetSubtype="0" autoRev="1" fill="hold" grpId="1" nodeType="withEffect">
                                  <p:stCondLst>
                                    <p:cond delay="2250"/>
                                  </p:stCondLst>
                                  <p:childTnLst>
                                    <p:animScale>
                                      <p:cBhvr>
                                        <p:cTn id="37" dur="500" fill="hold"/>
                                        <p:tgtEl>
                                          <p:spTgt spid="3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6" presetClass="emph" presetSubtype="0" autoRev="1" fill="hold" grpId="1" nodeType="withEffect">
                                  <p:stCondLst>
                                    <p:cond delay="2250"/>
                                  </p:stCondLst>
                                  <p:childTnLst>
                                    <p:animScale>
                                      <p:cBhvr>
                                        <p:cTn id="44" dur="500" fill="hold"/>
                                        <p:tgtEl>
                                          <p:spTgt spid="2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2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2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8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8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2" grpId="1" animBg="1"/>
      <p:bldP spid="33" grpId="0" animBg="1"/>
      <p:bldP spid="33" grpId="1" animBg="1"/>
      <p:bldP spid="34" grpId="0" animBg="1"/>
      <p:bldP spid="34" grpId="1" animBg="1"/>
      <p:bldP spid="35" grpId="0" animBg="1"/>
      <p:bldP spid="35" grpId="1" animBg="1"/>
      <p:bldP spid="26" grpId="0" animBg="1"/>
      <p:bldP spid="26" grpId="1" animBg="1"/>
      <p:bldP spid="27" grpId="0"/>
      <p:bldP spid="28" grpId="0"/>
      <p:bldP spid="29" grpId="0"/>
      <p:bldP spid="31" grpId="0"/>
      <p:bldP spid="36" grpId="0"/>
      <p:bldP spid="37" grpId="0"/>
      <p:bldP spid="38" grpId="0"/>
      <p:bldP spid="39" grpId="0"/>
      <p:bldP spid="19" grpId="0" animBg="1"/>
      <p:bldP spid="19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28217" r="-29" b="26945"/>
          <a:stretch/>
        </p:blipFill>
        <p:spPr>
          <a:xfrm>
            <a:off x="0" y="1935126"/>
            <a:ext cx="12195544" cy="3075024"/>
          </a:xfrm>
          <a:prstGeom prst="rect">
            <a:avLst/>
          </a:prstGeom>
        </p:spPr>
      </p:pic>
      <p:sp>
        <p:nvSpPr>
          <p:cNvPr id="11" name="圆角矩形 10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SpPr/>
          <p:nvPr/>
        </p:nvSpPr>
        <p:spPr>
          <a:xfrm>
            <a:off x="4668263" y="-1047043"/>
            <a:ext cx="2988254" cy="3962381"/>
          </a:xfrm>
          <a:prstGeom prst="roundRect">
            <a:avLst>
              <a:gd name="adj" fmla="val 12431"/>
            </a:avLst>
          </a:prstGeom>
          <a:solidFill>
            <a:srgbClr val="EE534F"/>
          </a:solidFill>
          <a:ln>
            <a:noFill/>
          </a:ln>
          <a:effectLst>
            <a:outerShdw blurRad="152400" sx="103000" sy="103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3600" dirty="0"/>
          </a:p>
          <a:p>
            <a:pPr algn="ctr"/>
            <a:endParaRPr lang="en-US" altLang="zh-CN" sz="3600" dirty="0"/>
          </a:p>
          <a:p>
            <a:pPr algn="ctr"/>
            <a:r>
              <a:rPr lang="en-US" altLang="zh-CN" sz="5400" dirty="0"/>
              <a:t>PART</a:t>
            </a:r>
            <a:r>
              <a:rPr lang="en-US" altLang="zh-CN" sz="3600" dirty="0"/>
              <a:t> </a:t>
            </a:r>
          </a:p>
          <a:p>
            <a:pPr algn="ctr"/>
            <a:r>
              <a:rPr lang="en-US" altLang="zh-CN" sz="11500" dirty="0"/>
              <a:t>03</a:t>
            </a:r>
          </a:p>
        </p:txBody>
      </p:sp>
      <p:sp>
        <p:nvSpPr>
          <p:cNvPr id="12" name="矩形 11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SpPr/>
          <p:nvPr/>
        </p:nvSpPr>
        <p:spPr>
          <a:xfrm>
            <a:off x="2865093" y="3478989"/>
            <a:ext cx="6594593" cy="640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800" dirty="0">
                <a:solidFill>
                  <a:schemeClr val="bg1"/>
                </a:solidFill>
                <a:ea typeface="Microsoft YaHei UI" panose="020B0503020204020204" pitchFamily="34" charset="-122"/>
              </a:rPr>
              <a:t>项目技术及辅助工具</a:t>
            </a:r>
          </a:p>
        </p:txBody>
      </p:sp>
      <p:sp>
        <p:nvSpPr>
          <p:cNvPr id="13" name="TextBox 62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SpPr txBox="1"/>
          <p:nvPr/>
        </p:nvSpPr>
        <p:spPr>
          <a:xfrm>
            <a:off x="3237458" y="4228251"/>
            <a:ext cx="5879245" cy="4616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solidFill>
                  <a:schemeClr val="bg1"/>
                </a:solidFill>
                <a:ea typeface="Microsoft JhengHei Light" panose="020B0304030504040204" pitchFamily="34" charset="-120"/>
                <a:cs typeface="Helvetica" panose="020B0604020202020204" pitchFamily="34" charset="0"/>
              </a:rPr>
              <a:t>dream what you want to dream; go where you want to go; be what you want to be, because you have only one life and one chance to.</a:t>
            </a:r>
          </a:p>
        </p:txBody>
      </p:sp>
      <p:sp>
        <p:nvSpPr>
          <p:cNvPr id="2" name="e7d195523061f1c0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e7d195523061f1c0205959036996ad55c215b892a7aac5c0B9ADEF7896FB48F2EF97163A2DE1401E1875DEDC438B7864AD24CA23553DBBBD975DAF4CAD4A2592689FFB6CEE59FFA55B2702D0E5EE29CDFC0DD98BC7D6A39AC4E055256EE11BBEDCDB7C9722D66262996B68DE860BD3C77EBCAECB599909EC0E07B61811075331ABCDE6990254B8C8</a:t>
            </a:r>
            <a:endParaRPr lang="zh-CN" altLang="en-US" sz="100"/>
          </a:p>
        </p:txBody>
      </p:sp>
    </p:spTree>
    <p:extLst>
      <p:ext uri="{BB962C8B-B14F-4D97-AF65-F5344CB8AC3E}">
        <p14:creationId xmlns:p14="http://schemas.microsoft.com/office/powerpoint/2010/main" val="417539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14:prism isInverted="1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2.08333E-6 1.85185E-6 L -2.08333E-6 -0.07292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657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3.95833E-6 4.07407E-6 L -3.95833E-6 0.07222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611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4" presetClass="path" presetSubtype="0" accel="50000" decel="50000" fill="hold" grpId="1" nodeType="withEffect">
                                  <p:stCondLst>
                                    <p:cond delay="2500"/>
                                  </p:stCondLst>
                                  <p:childTnLst>
                                    <p:animMotion origin="layout" path="M 1.25E-6 0.04675 L 1.25E-6 4.81481E-6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38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64" presetClass="path" presetSubtype="0" accel="50000" decel="50000" fill="hold" grpId="1" nodeType="withEffect">
                                  <p:stCondLst>
                                    <p:cond delay="2750"/>
                                  </p:stCondLst>
                                  <p:childTnLst>
                                    <p:animMotion origin="layout" path="M -6.25E-7 0.04954 L -6.25E-7 1.11022E-16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47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2" grpId="0"/>
      <p:bldP spid="12" grpId="1"/>
      <p:bldP spid="13" grpId="0"/>
      <p:bldP spid="13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8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GrpSpPr/>
          <p:nvPr/>
        </p:nvGrpSpPr>
        <p:grpSpPr>
          <a:xfrm>
            <a:off x="7022862" y="3185067"/>
            <a:ext cx="1125797" cy="1277819"/>
            <a:chOff x="7069950" y="2154528"/>
            <a:chExt cx="1033686" cy="1173270"/>
          </a:xfrm>
          <a:effectLst>
            <a:outerShdw blurRad="127000" sx="102000" sy="102000" algn="ctr" rotWithShape="0">
              <a:prstClr val="black">
                <a:alpha val="30000"/>
              </a:prstClr>
            </a:outerShdw>
          </a:effectLst>
        </p:grpSpPr>
        <p:sp>
          <p:nvSpPr>
            <p:cNvPr id="37" name="Freeform 75"/>
            <p:cNvSpPr>
              <a:spLocks/>
            </p:cNvSpPr>
            <p:nvPr/>
          </p:nvSpPr>
          <p:spPr bwMode="auto">
            <a:xfrm rot="5400000">
              <a:off x="6706526" y="2517952"/>
              <a:ext cx="1173270" cy="446421"/>
            </a:xfrm>
            <a:custGeom>
              <a:avLst/>
              <a:gdLst>
                <a:gd name="T0" fmla="*/ 465 w 933"/>
                <a:gd name="T1" fmla="*/ 0 h 355"/>
                <a:gd name="T2" fmla="*/ 0 w 933"/>
                <a:gd name="T3" fmla="*/ 177 h 355"/>
                <a:gd name="T4" fmla="*/ 465 w 933"/>
                <a:gd name="T5" fmla="*/ 355 h 355"/>
                <a:gd name="T6" fmla="*/ 933 w 933"/>
                <a:gd name="T7" fmla="*/ 177 h 355"/>
                <a:gd name="T8" fmla="*/ 465 w 933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3" h="355">
                  <a:moveTo>
                    <a:pt x="465" y="0"/>
                  </a:moveTo>
                  <a:lnTo>
                    <a:pt x="0" y="177"/>
                  </a:lnTo>
                  <a:lnTo>
                    <a:pt x="465" y="355"/>
                  </a:lnTo>
                  <a:lnTo>
                    <a:pt x="933" y="177"/>
                  </a:lnTo>
                  <a:lnTo>
                    <a:pt x="465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6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8" name="Freeform 76"/>
            <p:cNvSpPr>
              <a:spLocks/>
            </p:cNvSpPr>
            <p:nvPr/>
          </p:nvSpPr>
          <p:spPr bwMode="auto">
            <a:xfrm rot="5400000">
              <a:off x="7406338" y="2041981"/>
              <a:ext cx="584749" cy="809844"/>
            </a:xfrm>
            <a:custGeom>
              <a:avLst/>
              <a:gdLst>
                <a:gd name="T0" fmla="*/ 465 w 465"/>
                <a:gd name="T1" fmla="*/ 467 h 644"/>
                <a:gd name="T2" fmla="*/ 0 w 465"/>
                <a:gd name="T3" fmla="*/ 644 h 644"/>
                <a:gd name="T4" fmla="*/ 0 w 465"/>
                <a:gd name="T5" fmla="*/ 280 h 644"/>
                <a:gd name="T6" fmla="*/ 465 w 465"/>
                <a:gd name="T7" fmla="*/ 0 h 644"/>
                <a:gd name="T8" fmla="*/ 465 w 465"/>
                <a:gd name="T9" fmla="*/ 467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5" h="644">
                  <a:moveTo>
                    <a:pt x="465" y="467"/>
                  </a:moveTo>
                  <a:lnTo>
                    <a:pt x="0" y="644"/>
                  </a:lnTo>
                  <a:lnTo>
                    <a:pt x="0" y="280"/>
                  </a:lnTo>
                  <a:lnTo>
                    <a:pt x="465" y="0"/>
                  </a:lnTo>
                  <a:lnTo>
                    <a:pt x="465" y="467"/>
                  </a:lnTo>
                  <a:close/>
                </a:path>
              </a:pathLst>
            </a:custGeom>
            <a:solidFill>
              <a:srgbClr val="EE534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6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9" name="Freeform 77"/>
            <p:cNvSpPr>
              <a:spLocks/>
            </p:cNvSpPr>
            <p:nvPr/>
          </p:nvSpPr>
          <p:spPr bwMode="auto">
            <a:xfrm rot="5400000">
              <a:off x="7404453" y="2628615"/>
              <a:ext cx="588521" cy="809844"/>
            </a:xfrm>
            <a:custGeom>
              <a:avLst/>
              <a:gdLst>
                <a:gd name="T0" fmla="*/ 0 w 468"/>
                <a:gd name="T1" fmla="*/ 467 h 644"/>
                <a:gd name="T2" fmla="*/ 468 w 468"/>
                <a:gd name="T3" fmla="*/ 644 h 644"/>
                <a:gd name="T4" fmla="*/ 468 w 468"/>
                <a:gd name="T5" fmla="*/ 280 h 644"/>
                <a:gd name="T6" fmla="*/ 0 w 468"/>
                <a:gd name="T7" fmla="*/ 0 h 644"/>
                <a:gd name="T8" fmla="*/ 0 w 468"/>
                <a:gd name="T9" fmla="*/ 467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8" h="644">
                  <a:moveTo>
                    <a:pt x="0" y="467"/>
                  </a:moveTo>
                  <a:lnTo>
                    <a:pt x="468" y="644"/>
                  </a:lnTo>
                  <a:lnTo>
                    <a:pt x="468" y="280"/>
                  </a:lnTo>
                  <a:lnTo>
                    <a:pt x="0" y="0"/>
                  </a:lnTo>
                  <a:lnTo>
                    <a:pt x="0" y="467"/>
                  </a:lnTo>
                  <a:close/>
                </a:path>
              </a:pathLst>
            </a:custGeom>
            <a:solidFill>
              <a:srgbClr val="EE534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6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0" name="Freeform 83"/>
            <p:cNvSpPr>
              <a:spLocks/>
            </p:cNvSpPr>
            <p:nvPr/>
          </p:nvSpPr>
          <p:spPr bwMode="auto">
            <a:xfrm rot="5400000">
              <a:off x="7804344" y="2446274"/>
              <a:ext cx="10060" cy="588521"/>
            </a:xfrm>
            <a:custGeom>
              <a:avLst/>
              <a:gdLst>
                <a:gd name="T0" fmla="*/ 8 w 8"/>
                <a:gd name="T1" fmla="*/ 468 h 468"/>
                <a:gd name="T2" fmla="*/ 0 w 8"/>
                <a:gd name="T3" fmla="*/ 468 h 468"/>
                <a:gd name="T4" fmla="*/ 0 w 8"/>
                <a:gd name="T5" fmla="*/ 2 h 468"/>
                <a:gd name="T6" fmla="*/ 3 w 8"/>
                <a:gd name="T7" fmla="*/ 0 h 468"/>
                <a:gd name="T8" fmla="*/ 8 w 8"/>
                <a:gd name="T9" fmla="*/ 2 h 468"/>
                <a:gd name="T10" fmla="*/ 8 w 8"/>
                <a:gd name="T11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468">
                  <a:moveTo>
                    <a:pt x="8" y="468"/>
                  </a:moveTo>
                  <a:lnTo>
                    <a:pt x="0" y="468"/>
                  </a:lnTo>
                  <a:lnTo>
                    <a:pt x="0" y="2"/>
                  </a:lnTo>
                  <a:lnTo>
                    <a:pt x="3" y="0"/>
                  </a:lnTo>
                  <a:lnTo>
                    <a:pt x="8" y="2"/>
                  </a:lnTo>
                  <a:lnTo>
                    <a:pt x="8" y="468"/>
                  </a:lnTo>
                  <a:close/>
                </a:path>
              </a:pathLst>
            </a:custGeom>
            <a:solidFill>
              <a:schemeClr val="bg1">
                <a:alpha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6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1" name="Freeform 88"/>
            <p:cNvSpPr>
              <a:spLocks/>
            </p:cNvSpPr>
            <p:nvPr/>
          </p:nvSpPr>
          <p:spPr bwMode="auto">
            <a:xfrm rot="5400000">
              <a:off x="7337803" y="2561965"/>
              <a:ext cx="1173270" cy="358395"/>
            </a:xfrm>
            <a:custGeom>
              <a:avLst/>
              <a:gdLst>
                <a:gd name="T0" fmla="*/ 465 w 933"/>
                <a:gd name="T1" fmla="*/ 0 h 285"/>
                <a:gd name="T2" fmla="*/ 0 w 933"/>
                <a:gd name="T3" fmla="*/ 280 h 285"/>
                <a:gd name="T4" fmla="*/ 0 w 933"/>
                <a:gd name="T5" fmla="*/ 285 h 285"/>
                <a:gd name="T6" fmla="*/ 465 w 933"/>
                <a:gd name="T7" fmla="*/ 10 h 285"/>
                <a:gd name="T8" fmla="*/ 933 w 933"/>
                <a:gd name="T9" fmla="*/ 285 h 285"/>
                <a:gd name="T10" fmla="*/ 933 w 933"/>
                <a:gd name="T11" fmla="*/ 280 h 285"/>
                <a:gd name="T12" fmla="*/ 465 w 933"/>
                <a:gd name="T13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33" h="285">
                  <a:moveTo>
                    <a:pt x="465" y="0"/>
                  </a:moveTo>
                  <a:lnTo>
                    <a:pt x="0" y="280"/>
                  </a:lnTo>
                  <a:lnTo>
                    <a:pt x="0" y="285"/>
                  </a:lnTo>
                  <a:lnTo>
                    <a:pt x="465" y="10"/>
                  </a:lnTo>
                  <a:lnTo>
                    <a:pt x="933" y="285"/>
                  </a:lnTo>
                  <a:lnTo>
                    <a:pt x="933" y="280"/>
                  </a:lnTo>
                  <a:lnTo>
                    <a:pt x="465" y="0"/>
                  </a:lnTo>
                  <a:close/>
                </a:path>
              </a:pathLst>
            </a:custGeom>
            <a:solidFill>
              <a:schemeClr val="bg1">
                <a:alpha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6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2" name="Freeform 89"/>
            <p:cNvSpPr>
              <a:spLocks/>
            </p:cNvSpPr>
            <p:nvPr/>
          </p:nvSpPr>
          <p:spPr bwMode="auto">
            <a:xfrm rot="5400000">
              <a:off x="6822219" y="2626099"/>
              <a:ext cx="1173270" cy="230127"/>
            </a:xfrm>
            <a:custGeom>
              <a:avLst/>
              <a:gdLst>
                <a:gd name="T0" fmla="*/ 0 w 933"/>
                <a:gd name="T1" fmla="*/ 183 h 183"/>
                <a:gd name="T2" fmla="*/ 462 w 933"/>
                <a:gd name="T3" fmla="*/ 7 h 183"/>
                <a:gd name="T4" fmla="*/ 470 w 933"/>
                <a:gd name="T5" fmla="*/ 7 h 183"/>
                <a:gd name="T6" fmla="*/ 933 w 933"/>
                <a:gd name="T7" fmla="*/ 183 h 183"/>
                <a:gd name="T8" fmla="*/ 933 w 933"/>
                <a:gd name="T9" fmla="*/ 178 h 183"/>
                <a:gd name="T10" fmla="*/ 470 w 933"/>
                <a:gd name="T11" fmla="*/ 0 h 183"/>
                <a:gd name="T12" fmla="*/ 462 w 933"/>
                <a:gd name="T13" fmla="*/ 0 h 183"/>
                <a:gd name="T14" fmla="*/ 0 w 933"/>
                <a:gd name="T15" fmla="*/ 178 h 183"/>
                <a:gd name="T16" fmla="*/ 0 w 933"/>
                <a:gd name="T17" fmla="*/ 18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33" h="183">
                  <a:moveTo>
                    <a:pt x="0" y="183"/>
                  </a:moveTo>
                  <a:lnTo>
                    <a:pt x="462" y="7"/>
                  </a:lnTo>
                  <a:lnTo>
                    <a:pt x="470" y="7"/>
                  </a:lnTo>
                  <a:lnTo>
                    <a:pt x="933" y="183"/>
                  </a:lnTo>
                  <a:lnTo>
                    <a:pt x="933" y="178"/>
                  </a:lnTo>
                  <a:lnTo>
                    <a:pt x="470" y="0"/>
                  </a:lnTo>
                  <a:lnTo>
                    <a:pt x="462" y="0"/>
                  </a:lnTo>
                  <a:lnTo>
                    <a:pt x="0" y="178"/>
                  </a:lnTo>
                  <a:lnTo>
                    <a:pt x="0" y="183"/>
                  </a:lnTo>
                  <a:close/>
                </a:path>
              </a:pathLst>
            </a:custGeom>
            <a:solidFill>
              <a:schemeClr val="bg1">
                <a:alpha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6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8" name="Group 5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GrpSpPr/>
          <p:nvPr/>
        </p:nvGrpSpPr>
        <p:grpSpPr>
          <a:xfrm>
            <a:off x="6291510" y="2800215"/>
            <a:ext cx="999792" cy="2046152"/>
            <a:chOff x="6398435" y="1801164"/>
            <a:chExt cx="917991" cy="1878740"/>
          </a:xfrm>
          <a:effectLst>
            <a:outerShdw blurRad="127000" sx="102000" sy="102000" algn="ctr" rotWithShape="0">
              <a:prstClr val="black">
                <a:alpha val="30000"/>
              </a:prstClr>
            </a:outerShdw>
          </a:effectLst>
        </p:grpSpPr>
        <p:sp>
          <p:nvSpPr>
            <p:cNvPr id="31" name="Freeform 78"/>
            <p:cNvSpPr>
              <a:spLocks/>
            </p:cNvSpPr>
            <p:nvPr/>
          </p:nvSpPr>
          <p:spPr bwMode="auto">
            <a:xfrm rot="5400000">
              <a:off x="5599908" y="2599692"/>
              <a:ext cx="1878739" cy="281685"/>
            </a:xfrm>
            <a:custGeom>
              <a:avLst/>
              <a:gdLst>
                <a:gd name="T0" fmla="*/ 746 w 1494"/>
                <a:gd name="T1" fmla="*/ 0 h 224"/>
                <a:gd name="T2" fmla="*/ 0 w 1494"/>
                <a:gd name="T3" fmla="*/ 111 h 224"/>
                <a:gd name="T4" fmla="*/ 746 w 1494"/>
                <a:gd name="T5" fmla="*/ 224 h 224"/>
                <a:gd name="T6" fmla="*/ 1494 w 1494"/>
                <a:gd name="T7" fmla="*/ 111 h 224"/>
                <a:gd name="T8" fmla="*/ 746 w 1494"/>
                <a:gd name="T9" fmla="*/ 0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4" h="224">
                  <a:moveTo>
                    <a:pt x="746" y="0"/>
                  </a:moveTo>
                  <a:lnTo>
                    <a:pt x="0" y="111"/>
                  </a:lnTo>
                  <a:lnTo>
                    <a:pt x="746" y="224"/>
                  </a:lnTo>
                  <a:lnTo>
                    <a:pt x="1494" y="111"/>
                  </a:lnTo>
                  <a:lnTo>
                    <a:pt x="746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6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2" name="Freeform 79"/>
            <p:cNvSpPr>
              <a:spLocks/>
            </p:cNvSpPr>
            <p:nvPr/>
          </p:nvSpPr>
          <p:spPr bwMode="auto">
            <a:xfrm rot="5400000">
              <a:off x="6459424" y="1882274"/>
              <a:ext cx="938111" cy="775892"/>
            </a:xfrm>
            <a:custGeom>
              <a:avLst/>
              <a:gdLst>
                <a:gd name="T0" fmla="*/ 746 w 746"/>
                <a:gd name="T1" fmla="*/ 506 h 617"/>
                <a:gd name="T2" fmla="*/ 0 w 746"/>
                <a:gd name="T3" fmla="*/ 617 h 617"/>
                <a:gd name="T4" fmla="*/ 0 w 746"/>
                <a:gd name="T5" fmla="*/ 224 h 617"/>
                <a:gd name="T6" fmla="*/ 746 w 746"/>
                <a:gd name="T7" fmla="*/ 0 h 617"/>
                <a:gd name="T8" fmla="*/ 746 w 746"/>
                <a:gd name="T9" fmla="*/ 506 h 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6" h="617">
                  <a:moveTo>
                    <a:pt x="746" y="506"/>
                  </a:moveTo>
                  <a:lnTo>
                    <a:pt x="0" y="617"/>
                  </a:lnTo>
                  <a:lnTo>
                    <a:pt x="0" y="224"/>
                  </a:lnTo>
                  <a:lnTo>
                    <a:pt x="746" y="0"/>
                  </a:lnTo>
                  <a:lnTo>
                    <a:pt x="746" y="50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6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3" name="Freeform 80"/>
            <p:cNvSpPr>
              <a:spLocks/>
            </p:cNvSpPr>
            <p:nvPr/>
          </p:nvSpPr>
          <p:spPr bwMode="auto">
            <a:xfrm rot="5400000">
              <a:off x="6458166" y="2821644"/>
              <a:ext cx="940627" cy="775892"/>
            </a:xfrm>
            <a:custGeom>
              <a:avLst/>
              <a:gdLst>
                <a:gd name="T0" fmla="*/ 0 w 748"/>
                <a:gd name="T1" fmla="*/ 506 h 617"/>
                <a:gd name="T2" fmla="*/ 748 w 748"/>
                <a:gd name="T3" fmla="*/ 617 h 617"/>
                <a:gd name="T4" fmla="*/ 748 w 748"/>
                <a:gd name="T5" fmla="*/ 224 h 617"/>
                <a:gd name="T6" fmla="*/ 0 w 748"/>
                <a:gd name="T7" fmla="*/ 0 h 617"/>
                <a:gd name="T8" fmla="*/ 0 w 748"/>
                <a:gd name="T9" fmla="*/ 506 h 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8" h="617">
                  <a:moveTo>
                    <a:pt x="0" y="506"/>
                  </a:moveTo>
                  <a:lnTo>
                    <a:pt x="748" y="617"/>
                  </a:lnTo>
                  <a:lnTo>
                    <a:pt x="748" y="224"/>
                  </a:lnTo>
                  <a:lnTo>
                    <a:pt x="0" y="0"/>
                  </a:lnTo>
                  <a:lnTo>
                    <a:pt x="0" y="50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6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4" name="Freeform 84"/>
            <p:cNvSpPr>
              <a:spLocks/>
            </p:cNvSpPr>
            <p:nvPr/>
          </p:nvSpPr>
          <p:spPr bwMode="auto">
            <a:xfrm rot="5400000">
              <a:off x="6993242" y="2422380"/>
              <a:ext cx="10060" cy="636306"/>
            </a:xfrm>
            <a:custGeom>
              <a:avLst/>
              <a:gdLst>
                <a:gd name="T0" fmla="*/ 8 w 8"/>
                <a:gd name="T1" fmla="*/ 506 h 506"/>
                <a:gd name="T2" fmla="*/ 0 w 8"/>
                <a:gd name="T3" fmla="*/ 506 h 506"/>
                <a:gd name="T4" fmla="*/ 0 w 8"/>
                <a:gd name="T5" fmla="*/ 1 h 506"/>
                <a:gd name="T6" fmla="*/ 3 w 8"/>
                <a:gd name="T7" fmla="*/ 0 h 506"/>
                <a:gd name="T8" fmla="*/ 8 w 8"/>
                <a:gd name="T9" fmla="*/ 1 h 506"/>
                <a:gd name="T10" fmla="*/ 8 w 8"/>
                <a:gd name="T11" fmla="*/ 506 h 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506">
                  <a:moveTo>
                    <a:pt x="8" y="506"/>
                  </a:moveTo>
                  <a:lnTo>
                    <a:pt x="0" y="506"/>
                  </a:lnTo>
                  <a:lnTo>
                    <a:pt x="0" y="1"/>
                  </a:lnTo>
                  <a:lnTo>
                    <a:pt x="3" y="0"/>
                  </a:lnTo>
                  <a:lnTo>
                    <a:pt x="8" y="1"/>
                  </a:lnTo>
                  <a:lnTo>
                    <a:pt x="8" y="506"/>
                  </a:lnTo>
                  <a:close/>
                </a:path>
              </a:pathLst>
            </a:custGeom>
            <a:solidFill>
              <a:schemeClr val="bg1">
                <a:alpha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6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5" name="Freeform 90"/>
            <p:cNvSpPr>
              <a:spLocks/>
            </p:cNvSpPr>
            <p:nvPr/>
          </p:nvSpPr>
          <p:spPr bwMode="auto">
            <a:xfrm rot="5400000">
              <a:off x="6231183" y="2594661"/>
              <a:ext cx="1878739" cy="291745"/>
            </a:xfrm>
            <a:custGeom>
              <a:avLst/>
              <a:gdLst>
                <a:gd name="T0" fmla="*/ 746 w 1494"/>
                <a:gd name="T1" fmla="*/ 0 h 232"/>
                <a:gd name="T2" fmla="*/ 0 w 1494"/>
                <a:gd name="T3" fmla="*/ 224 h 232"/>
                <a:gd name="T4" fmla="*/ 0 w 1494"/>
                <a:gd name="T5" fmla="*/ 232 h 232"/>
                <a:gd name="T6" fmla="*/ 746 w 1494"/>
                <a:gd name="T7" fmla="*/ 10 h 232"/>
                <a:gd name="T8" fmla="*/ 1494 w 1494"/>
                <a:gd name="T9" fmla="*/ 232 h 232"/>
                <a:gd name="T10" fmla="*/ 1494 w 1494"/>
                <a:gd name="T11" fmla="*/ 224 h 232"/>
                <a:gd name="T12" fmla="*/ 746 w 1494"/>
                <a:gd name="T13" fmla="*/ 0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94" h="232">
                  <a:moveTo>
                    <a:pt x="746" y="0"/>
                  </a:moveTo>
                  <a:lnTo>
                    <a:pt x="0" y="224"/>
                  </a:lnTo>
                  <a:lnTo>
                    <a:pt x="0" y="232"/>
                  </a:lnTo>
                  <a:lnTo>
                    <a:pt x="746" y="10"/>
                  </a:lnTo>
                  <a:lnTo>
                    <a:pt x="1494" y="232"/>
                  </a:lnTo>
                  <a:lnTo>
                    <a:pt x="1494" y="224"/>
                  </a:lnTo>
                  <a:lnTo>
                    <a:pt x="746" y="0"/>
                  </a:lnTo>
                  <a:close/>
                </a:path>
              </a:pathLst>
            </a:custGeom>
            <a:solidFill>
              <a:schemeClr val="bg1">
                <a:alpha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6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6" name="Freeform 91"/>
            <p:cNvSpPr>
              <a:spLocks/>
            </p:cNvSpPr>
            <p:nvPr/>
          </p:nvSpPr>
          <p:spPr bwMode="auto">
            <a:xfrm rot="5400000">
              <a:off x="5677874" y="2663825"/>
              <a:ext cx="1878739" cy="153417"/>
            </a:xfrm>
            <a:custGeom>
              <a:avLst/>
              <a:gdLst>
                <a:gd name="T0" fmla="*/ 743 w 1494"/>
                <a:gd name="T1" fmla="*/ 0 h 122"/>
                <a:gd name="T2" fmla="*/ 0 w 1494"/>
                <a:gd name="T3" fmla="*/ 113 h 122"/>
                <a:gd name="T4" fmla="*/ 0 w 1494"/>
                <a:gd name="T5" fmla="*/ 122 h 122"/>
                <a:gd name="T6" fmla="*/ 743 w 1494"/>
                <a:gd name="T7" fmla="*/ 11 h 122"/>
                <a:gd name="T8" fmla="*/ 751 w 1494"/>
                <a:gd name="T9" fmla="*/ 11 h 122"/>
                <a:gd name="T10" fmla="*/ 1494 w 1494"/>
                <a:gd name="T11" fmla="*/ 122 h 122"/>
                <a:gd name="T12" fmla="*/ 1494 w 1494"/>
                <a:gd name="T13" fmla="*/ 113 h 122"/>
                <a:gd name="T14" fmla="*/ 751 w 1494"/>
                <a:gd name="T15" fmla="*/ 0 h 122"/>
                <a:gd name="T16" fmla="*/ 743 w 1494"/>
                <a:gd name="T17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94" h="122">
                  <a:moveTo>
                    <a:pt x="743" y="0"/>
                  </a:moveTo>
                  <a:lnTo>
                    <a:pt x="0" y="113"/>
                  </a:lnTo>
                  <a:lnTo>
                    <a:pt x="0" y="122"/>
                  </a:lnTo>
                  <a:lnTo>
                    <a:pt x="743" y="11"/>
                  </a:lnTo>
                  <a:lnTo>
                    <a:pt x="751" y="11"/>
                  </a:lnTo>
                  <a:lnTo>
                    <a:pt x="1494" y="122"/>
                  </a:lnTo>
                  <a:lnTo>
                    <a:pt x="1494" y="113"/>
                  </a:lnTo>
                  <a:lnTo>
                    <a:pt x="751" y="0"/>
                  </a:lnTo>
                  <a:lnTo>
                    <a:pt x="743" y="0"/>
                  </a:lnTo>
                  <a:close/>
                </a:path>
              </a:pathLst>
            </a:custGeom>
            <a:solidFill>
              <a:schemeClr val="bg1">
                <a:alpha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6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11" name="Group 4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GrpSpPr/>
          <p:nvPr/>
        </p:nvGrpSpPr>
        <p:grpSpPr>
          <a:xfrm>
            <a:off x="3775591" y="3185067"/>
            <a:ext cx="1125795" cy="1277819"/>
            <a:chOff x="4088364" y="2154528"/>
            <a:chExt cx="1033685" cy="1173270"/>
          </a:xfrm>
          <a:effectLst>
            <a:outerShdw blurRad="127000" sx="102000" sy="102000" algn="ctr" rotWithShape="0">
              <a:prstClr val="black">
                <a:alpha val="30000"/>
              </a:prstClr>
            </a:outerShdw>
          </a:effectLst>
        </p:grpSpPr>
        <p:sp>
          <p:nvSpPr>
            <p:cNvPr id="25" name="Freeform 69"/>
            <p:cNvSpPr>
              <a:spLocks/>
            </p:cNvSpPr>
            <p:nvPr/>
          </p:nvSpPr>
          <p:spPr bwMode="auto">
            <a:xfrm rot="5400000">
              <a:off x="4311575" y="2517324"/>
              <a:ext cx="1173270" cy="447678"/>
            </a:xfrm>
            <a:custGeom>
              <a:avLst/>
              <a:gdLst>
                <a:gd name="T0" fmla="*/ 465 w 933"/>
                <a:gd name="T1" fmla="*/ 356 h 356"/>
                <a:gd name="T2" fmla="*/ 0 w 933"/>
                <a:gd name="T3" fmla="*/ 178 h 356"/>
                <a:gd name="T4" fmla="*/ 465 w 933"/>
                <a:gd name="T5" fmla="*/ 0 h 356"/>
                <a:gd name="T6" fmla="*/ 933 w 933"/>
                <a:gd name="T7" fmla="*/ 178 h 356"/>
                <a:gd name="T8" fmla="*/ 465 w 933"/>
                <a:gd name="T9" fmla="*/ 356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3" h="356">
                  <a:moveTo>
                    <a:pt x="465" y="356"/>
                  </a:moveTo>
                  <a:lnTo>
                    <a:pt x="0" y="178"/>
                  </a:lnTo>
                  <a:lnTo>
                    <a:pt x="465" y="0"/>
                  </a:lnTo>
                  <a:lnTo>
                    <a:pt x="933" y="178"/>
                  </a:lnTo>
                  <a:lnTo>
                    <a:pt x="465" y="356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6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6" name="Freeform 70"/>
            <p:cNvSpPr>
              <a:spLocks/>
            </p:cNvSpPr>
            <p:nvPr/>
          </p:nvSpPr>
          <p:spPr bwMode="auto">
            <a:xfrm rot="5400000">
              <a:off x="4200913" y="2041981"/>
              <a:ext cx="584749" cy="809844"/>
            </a:xfrm>
            <a:custGeom>
              <a:avLst/>
              <a:gdLst>
                <a:gd name="T0" fmla="*/ 465 w 465"/>
                <a:gd name="T1" fmla="*/ 178 h 644"/>
                <a:gd name="T2" fmla="*/ 0 w 465"/>
                <a:gd name="T3" fmla="*/ 0 h 644"/>
                <a:gd name="T4" fmla="*/ 0 w 465"/>
                <a:gd name="T5" fmla="*/ 364 h 644"/>
                <a:gd name="T6" fmla="*/ 465 w 465"/>
                <a:gd name="T7" fmla="*/ 644 h 644"/>
                <a:gd name="T8" fmla="*/ 465 w 465"/>
                <a:gd name="T9" fmla="*/ 178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5" h="644">
                  <a:moveTo>
                    <a:pt x="465" y="178"/>
                  </a:moveTo>
                  <a:lnTo>
                    <a:pt x="0" y="0"/>
                  </a:lnTo>
                  <a:lnTo>
                    <a:pt x="0" y="364"/>
                  </a:lnTo>
                  <a:lnTo>
                    <a:pt x="465" y="644"/>
                  </a:lnTo>
                  <a:lnTo>
                    <a:pt x="465" y="178"/>
                  </a:lnTo>
                  <a:close/>
                </a:path>
              </a:pathLst>
            </a:custGeom>
            <a:solidFill>
              <a:srgbClr val="EE534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6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7" name="Freeform 71"/>
            <p:cNvSpPr>
              <a:spLocks/>
            </p:cNvSpPr>
            <p:nvPr/>
          </p:nvSpPr>
          <p:spPr bwMode="auto">
            <a:xfrm rot="5400000">
              <a:off x="4199027" y="2628615"/>
              <a:ext cx="588521" cy="809844"/>
            </a:xfrm>
            <a:custGeom>
              <a:avLst/>
              <a:gdLst>
                <a:gd name="T0" fmla="*/ 0 w 468"/>
                <a:gd name="T1" fmla="*/ 178 h 644"/>
                <a:gd name="T2" fmla="*/ 468 w 468"/>
                <a:gd name="T3" fmla="*/ 0 h 644"/>
                <a:gd name="T4" fmla="*/ 468 w 468"/>
                <a:gd name="T5" fmla="*/ 364 h 644"/>
                <a:gd name="T6" fmla="*/ 0 w 468"/>
                <a:gd name="T7" fmla="*/ 644 h 644"/>
                <a:gd name="T8" fmla="*/ 0 w 468"/>
                <a:gd name="T9" fmla="*/ 178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8" h="644">
                  <a:moveTo>
                    <a:pt x="0" y="178"/>
                  </a:moveTo>
                  <a:lnTo>
                    <a:pt x="468" y="0"/>
                  </a:lnTo>
                  <a:lnTo>
                    <a:pt x="468" y="364"/>
                  </a:lnTo>
                  <a:lnTo>
                    <a:pt x="0" y="644"/>
                  </a:lnTo>
                  <a:lnTo>
                    <a:pt x="0" y="178"/>
                  </a:lnTo>
                  <a:close/>
                </a:path>
              </a:pathLst>
            </a:custGeom>
            <a:solidFill>
              <a:srgbClr val="EE534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6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8" name="Freeform 85"/>
            <p:cNvSpPr>
              <a:spLocks/>
            </p:cNvSpPr>
            <p:nvPr/>
          </p:nvSpPr>
          <p:spPr bwMode="auto">
            <a:xfrm rot="5400000">
              <a:off x="4377595" y="2446274"/>
              <a:ext cx="10060" cy="588521"/>
            </a:xfrm>
            <a:custGeom>
              <a:avLst/>
              <a:gdLst>
                <a:gd name="T0" fmla="*/ 8 w 8"/>
                <a:gd name="T1" fmla="*/ 0 h 468"/>
                <a:gd name="T2" fmla="*/ 0 w 8"/>
                <a:gd name="T3" fmla="*/ 0 h 468"/>
                <a:gd name="T4" fmla="*/ 0 w 8"/>
                <a:gd name="T5" fmla="*/ 467 h 468"/>
                <a:gd name="T6" fmla="*/ 3 w 8"/>
                <a:gd name="T7" fmla="*/ 468 h 468"/>
                <a:gd name="T8" fmla="*/ 8 w 8"/>
                <a:gd name="T9" fmla="*/ 467 h 468"/>
                <a:gd name="T10" fmla="*/ 8 w 8"/>
                <a:gd name="T11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468">
                  <a:moveTo>
                    <a:pt x="8" y="0"/>
                  </a:moveTo>
                  <a:lnTo>
                    <a:pt x="0" y="0"/>
                  </a:lnTo>
                  <a:lnTo>
                    <a:pt x="0" y="467"/>
                  </a:lnTo>
                  <a:lnTo>
                    <a:pt x="3" y="468"/>
                  </a:lnTo>
                  <a:lnTo>
                    <a:pt x="8" y="467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bg1">
                <a:alpha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6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9" name="Freeform 92"/>
            <p:cNvSpPr>
              <a:spLocks/>
            </p:cNvSpPr>
            <p:nvPr/>
          </p:nvSpPr>
          <p:spPr bwMode="auto">
            <a:xfrm rot="5400000">
              <a:off x="3680928" y="2561965"/>
              <a:ext cx="1173270" cy="358395"/>
            </a:xfrm>
            <a:custGeom>
              <a:avLst/>
              <a:gdLst>
                <a:gd name="T0" fmla="*/ 465 w 933"/>
                <a:gd name="T1" fmla="*/ 285 h 285"/>
                <a:gd name="T2" fmla="*/ 0 w 933"/>
                <a:gd name="T3" fmla="*/ 5 h 285"/>
                <a:gd name="T4" fmla="*/ 0 w 933"/>
                <a:gd name="T5" fmla="*/ 0 h 285"/>
                <a:gd name="T6" fmla="*/ 465 w 933"/>
                <a:gd name="T7" fmla="*/ 275 h 285"/>
                <a:gd name="T8" fmla="*/ 933 w 933"/>
                <a:gd name="T9" fmla="*/ 0 h 285"/>
                <a:gd name="T10" fmla="*/ 933 w 933"/>
                <a:gd name="T11" fmla="*/ 5 h 285"/>
                <a:gd name="T12" fmla="*/ 465 w 933"/>
                <a:gd name="T13" fmla="*/ 28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33" h="285">
                  <a:moveTo>
                    <a:pt x="465" y="285"/>
                  </a:moveTo>
                  <a:lnTo>
                    <a:pt x="0" y="5"/>
                  </a:lnTo>
                  <a:lnTo>
                    <a:pt x="0" y="0"/>
                  </a:lnTo>
                  <a:lnTo>
                    <a:pt x="465" y="275"/>
                  </a:lnTo>
                  <a:lnTo>
                    <a:pt x="933" y="0"/>
                  </a:lnTo>
                  <a:lnTo>
                    <a:pt x="933" y="5"/>
                  </a:lnTo>
                  <a:lnTo>
                    <a:pt x="465" y="285"/>
                  </a:lnTo>
                  <a:close/>
                </a:path>
              </a:pathLst>
            </a:custGeom>
            <a:solidFill>
              <a:schemeClr val="bg1">
                <a:alpha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6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0" name="Freeform 93"/>
            <p:cNvSpPr>
              <a:spLocks/>
            </p:cNvSpPr>
            <p:nvPr/>
          </p:nvSpPr>
          <p:spPr bwMode="auto">
            <a:xfrm rot="5400000">
              <a:off x="4196511" y="2626099"/>
              <a:ext cx="1173270" cy="230127"/>
            </a:xfrm>
            <a:custGeom>
              <a:avLst/>
              <a:gdLst>
                <a:gd name="T0" fmla="*/ 0 w 933"/>
                <a:gd name="T1" fmla="*/ 0 h 183"/>
                <a:gd name="T2" fmla="*/ 462 w 933"/>
                <a:gd name="T3" fmla="*/ 176 h 183"/>
                <a:gd name="T4" fmla="*/ 470 w 933"/>
                <a:gd name="T5" fmla="*/ 176 h 183"/>
                <a:gd name="T6" fmla="*/ 933 w 933"/>
                <a:gd name="T7" fmla="*/ 0 h 183"/>
                <a:gd name="T8" fmla="*/ 933 w 933"/>
                <a:gd name="T9" fmla="*/ 5 h 183"/>
                <a:gd name="T10" fmla="*/ 470 w 933"/>
                <a:gd name="T11" fmla="*/ 183 h 183"/>
                <a:gd name="T12" fmla="*/ 462 w 933"/>
                <a:gd name="T13" fmla="*/ 183 h 183"/>
                <a:gd name="T14" fmla="*/ 0 w 933"/>
                <a:gd name="T15" fmla="*/ 5 h 183"/>
                <a:gd name="T16" fmla="*/ 0 w 933"/>
                <a:gd name="T17" fmla="*/ 0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33" h="183">
                  <a:moveTo>
                    <a:pt x="0" y="0"/>
                  </a:moveTo>
                  <a:lnTo>
                    <a:pt x="462" y="176"/>
                  </a:lnTo>
                  <a:lnTo>
                    <a:pt x="470" y="176"/>
                  </a:lnTo>
                  <a:lnTo>
                    <a:pt x="933" y="0"/>
                  </a:lnTo>
                  <a:lnTo>
                    <a:pt x="933" y="5"/>
                  </a:lnTo>
                  <a:lnTo>
                    <a:pt x="470" y="183"/>
                  </a:lnTo>
                  <a:lnTo>
                    <a:pt x="462" y="183"/>
                  </a:lnTo>
                  <a:lnTo>
                    <a:pt x="0" y="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6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12" name="Group 3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GrpSpPr/>
          <p:nvPr/>
        </p:nvGrpSpPr>
        <p:grpSpPr>
          <a:xfrm>
            <a:off x="4631578" y="2800215"/>
            <a:ext cx="999793" cy="2046152"/>
            <a:chOff x="4874316" y="1801164"/>
            <a:chExt cx="917992" cy="1878740"/>
          </a:xfrm>
          <a:effectLst>
            <a:outerShdw blurRad="127000" sx="102000" sy="102000" algn="ctr" rotWithShape="0">
              <a:prstClr val="black">
                <a:alpha val="30000"/>
              </a:prstClr>
            </a:outerShdw>
          </a:effectLst>
        </p:grpSpPr>
        <p:sp>
          <p:nvSpPr>
            <p:cNvPr id="19" name="Freeform 72"/>
            <p:cNvSpPr>
              <a:spLocks/>
            </p:cNvSpPr>
            <p:nvPr/>
          </p:nvSpPr>
          <p:spPr bwMode="auto">
            <a:xfrm rot="5400000">
              <a:off x="4712096" y="2599692"/>
              <a:ext cx="1878739" cy="281685"/>
            </a:xfrm>
            <a:custGeom>
              <a:avLst/>
              <a:gdLst>
                <a:gd name="T0" fmla="*/ 746 w 1494"/>
                <a:gd name="T1" fmla="*/ 224 h 224"/>
                <a:gd name="T2" fmla="*/ 0 w 1494"/>
                <a:gd name="T3" fmla="*/ 112 h 224"/>
                <a:gd name="T4" fmla="*/ 746 w 1494"/>
                <a:gd name="T5" fmla="*/ 0 h 224"/>
                <a:gd name="T6" fmla="*/ 1494 w 1494"/>
                <a:gd name="T7" fmla="*/ 112 h 224"/>
                <a:gd name="T8" fmla="*/ 746 w 1494"/>
                <a:gd name="T9" fmla="*/ 224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4" h="224">
                  <a:moveTo>
                    <a:pt x="746" y="224"/>
                  </a:moveTo>
                  <a:lnTo>
                    <a:pt x="0" y="112"/>
                  </a:lnTo>
                  <a:lnTo>
                    <a:pt x="746" y="0"/>
                  </a:lnTo>
                  <a:lnTo>
                    <a:pt x="1494" y="112"/>
                  </a:lnTo>
                  <a:lnTo>
                    <a:pt x="746" y="22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6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0" name="Freeform 73"/>
            <p:cNvSpPr>
              <a:spLocks/>
            </p:cNvSpPr>
            <p:nvPr/>
          </p:nvSpPr>
          <p:spPr bwMode="auto">
            <a:xfrm rot="5400000">
              <a:off x="4793836" y="1881646"/>
              <a:ext cx="938111" cy="777149"/>
            </a:xfrm>
            <a:custGeom>
              <a:avLst/>
              <a:gdLst>
                <a:gd name="T0" fmla="*/ 746 w 746"/>
                <a:gd name="T1" fmla="*/ 112 h 618"/>
                <a:gd name="T2" fmla="*/ 0 w 746"/>
                <a:gd name="T3" fmla="*/ 0 h 618"/>
                <a:gd name="T4" fmla="*/ 0 w 746"/>
                <a:gd name="T5" fmla="*/ 394 h 618"/>
                <a:gd name="T6" fmla="*/ 746 w 746"/>
                <a:gd name="T7" fmla="*/ 618 h 618"/>
                <a:gd name="T8" fmla="*/ 746 w 746"/>
                <a:gd name="T9" fmla="*/ 112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6" h="618">
                  <a:moveTo>
                    <a:pt x="746" y="112"/>
                  </a:moveTo>
                  <a:lnTo>
                    <a:pt x="0" y="0"/>
                  </a:lnTo>
                  <a:lnTo>
                    <a:pt x="0" y="394"/>
                  </a:lnTo>
                  <a:lnTo>
                    <a:pt x="746" y="618"/>
                  </a:lnTo>
                  <a:lnTo>
                    <a:pt x="746" y="112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6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1" name="Freeform 74"/>
            <p:cNvSpPr>
              <a:spLocks/>
            </p:cNvSpPr>
            <p:nvPr/>
          </p:nvSpPr>
          <p:spPr bwMode="auto">
            <a:xfrm rot="5400000">
              <a:off x="4792578" y="2821016"/>
              <a:ext cx="940627" cy="777149"/>
            </a:xfrm>
            <a:custGeom>
              <a:avLst/>
              <a:gdLst>
                <a:gd name="T0" fmla="*/ 0 w 748"/>
                <a:gd name="T1" fmla="*/ 112 h 618"/>
                <a:gd name="T2" fmla="*/ 748 w 748"/>
                <a:gd name="T3" fmla="*/ 0 h 618"/>
                <a:gd name="T4" fmla="*/ 748 w 748"/>
                <a:gd name="T5" fmla="*/ 394 h 618"/>
                <a:gd name="T6" fmla="*/ 0 w 748"/>
                <a:gd name="T7" fmla="*/ 618 h 618"/>
                <a:gd name="T8" fmla="*/ 0 w 748"/>
                <a:gd name="T9" fmla="*/ 112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8" h="618">
                  <a:moveTo>
                    <a:pt x="0" y="112"/>
                  </a:moveTo>
                  <a:lnTo>
                    <a:pt x="748" y="0"/>
                  </a:lnTo>
                  <a:lnTo>
                    <a:pt x="748" y="394"/>
                  </a:lnTo>
                  <a:lnTo>
                    <a:pt x="0" y="618"/>
                  </a:lnTo>
                  <a:lnTo>
                    <a:pt x="0" y="112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6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2" name="Freeform 86"/>
            <p:cNvSpPr>
              <a:spLocks/>
            </p:cNvSpPr>
            <p:nvPr/>
          </p:nvSpPr>
          <p:spPr bwMode="auto">
            <a:xfrm rot="5400000">
              <a:off x="5187439" y="2422380"/>
              <a:ext cx="10060" cy="636306"/>
            </a:xfrm>
            <a:custGeom>
              <a:avLst/>
              <a:gdLst>
                <a:gd name="T0" fmla="*/ 8 w 8"/>
                <a:gd name="T1" fmla="*/ 0 h 506"/>
                <a:gd name="T2" fmla="*/ 0 w 8"/>
                <a:gd name="T3" fmla="*/ 0 h 506"/>
                <a:gd name="T4" fmla="*/ 0 w 8"/>
                <a:gd name="T5" fmla="*/ 504 h 506"/>
                <a:gd name="T6" fmla="*/ 3 w 8"/>
                <a:gd name="T7" fmla="*/ 506 h 506"/>
                <a:gd name="T8" fmla="*/ 8 w 8"/>
                <a:gd name="T9" fmla="*/ 504 h 506"/>
                <a:gd name="T10" fmla="*/ 8 w 8"/>
                <a:gd name="T11" fmla="*/ 0 h 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506">
                  <a:moveTo>
                    <a:pt x="8" y="0"/>
                  </a:moveTo>
                  <a:lnTo>
                    <a:pt x="0" y="0"/>
                  </a:lnTo>
                  <a:lnTo>
                    <a:pt x="0" y="504"/>
                  </a:lnTo>
                  <a:lnTo>
                    <a:pt x="3" y="506"/>
                  </a:lnTo>
                  <a:lnTo>
                    <a:pt x="8" y="504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bg1">
                <a:alpha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6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3" name="Freeform 94"/>
            <p:cNvSpPr>
              <a:spLocks/>
            </p:cNvSpPr>
            <p:nvPr/>
          </p:nvSpPr>
          <p:spPr bwMode="auto">
            <a:xfrm rot="5400000">
              <a:off x="4081448" y="2594033"/>
              <a:ext cx="1878739" cy="293004"/>
            </a:xfrm>
            <a:custGeom>
              <a:avLst/>
              <a:gdLst>
                <a:gd name="T0" fmla="*/ 746 w 1494"/>
                <a:gd name="T1" fmla="*/ 233 h 233"/>
                <a:gd name="T2" fmla="*/ 0 w 1494"/>
                <a:gd name="T3" fmla="*/ 9 h 233"/>
                <a:gd name="T4" fmla="*/ 0 w 1494"/>
                <a:gd name="T5" fmla="*/ 0 h 233"/>
                <a:gd name="T6" fmla="*/ 746 w 1494"/>
                <a:gd name="T7" fmla="*/ 222 h 233"/>
                <a:gd name="T8" fmla="*/ 1494 w 1494"/>
                <a:gd name="T9" fmla="*/ 0 h 233"/>
                <a:gd name="T10" fmla="*/ 1494 w 1494"/>
                <a:gd name="T11" fmla="*/ 9 h 233"/>
                <a:gd name="T12" fmla="*/ 746 w 1494"/>
                <a:gd name="T13" fmla="*/ 233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94" h="233">
                  <a:moveTo>
                    <a:pt x="746" y="233"/>
                  </a:moveTo>
                  <a:lnTo>
                    <a:pt x="0" y="9"/>
                  </a:lnTo>
                  <a:lnTo>
                    <a:pt x="0" y="0"/>
                  </a:lnTo>
                  <a:lnTo>
                    <a:pt x="746" y="222"/>
                  </a:lnTo>
                  <a:lnTo>
                    <a:pt x="1494" y="0"/>
                  </a:lnTo>
                  <a:lnTo>
                    <a:pt x="1494" y="9"/>
                  </a:lnTo>
                  <a:lnTo>
                    <a:pt x="746" y="233"/>
                  </a:lnTo>
                  <a:close/>
                </a:path>
              </a:pathLst>
            </a:custGeom>
            <a:solidFill>
              <a:schemeClr val="bg1">
                <a:alpha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6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4" name="Freeform 95"/>
            <p:cNvSpPr>
              <a:spLocks/>
            </p:cNvSpPr>
            <p:nvPr/>
          </p:nvSpPr>
          <p:spPr bwMode="auto">
            <a:xfrm rot="5400000">
              <a:off x="4635388" y="2663825"/>
              <a:ext cx="1878739" cy="153417"/>
            </a:xfrm>
            <a:custGeom>
              <a:avLst/>
              <a:gdLst>
                <a:gd name="T0" fmla="*/ 743 w 1494"/>
                <a:gd name="T1" fmla="*/ 122 h 122"/>
                <a:gd name="T2" fmla="*/ 0 w 1494"/>
                <a:gd name="T3" fmla="*/ 9 h 122"/>
                <a:gd name="T4" fmla="*/ 0 w 1494"/>
                <a:gd name="T5" fmla="*/ 0 h 122"/>
                <a:gd name="T6" fmla="*/ 743 w 1494"/>
                <a:gd name="T7" fmla="*/ 112 h 122"/>
                <a:gd name="T8" fmla="*/ 751 w 1494"/>
                <a:gd name="T9" fmla="*/ 112 h 122"/>
                <a:gd name="T10" fmla="*/ 1494 w 1494"/>
                <a:gd name="T11" fmla="*/ 0 h 122"/>
                <a:gd name="T12" fmla="*/ 1494 w 1494"/>
                <a:gd name="T13" fmla="*/ 9 h 122"/>
                <a:gd name="T14" fmla="*/ 751 w 1494"/>
                <a:gd name="T15" fmla="*/ 122 h 122"/>
                <a:gd name="T16" fmla="*/ 743 w 1494"/>
                <a:gd name="T17" fmla="*/ 122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94" h="122">
                  <a:moveTo>
                    <a:pt x="743" y="122"/>
                  </a:moveTo>
                  <a:lnTo>
                    <a:pt x="0" y="9"/>
                  </a:lnTo>
                  <a:lnTo>
                    <a:pt x="0" y="0"/>
                  </a:lnTo>
                  <a:lnTo>
                    <a:pt x="743" y="112"/>
                  </a:lnTo>
                  <a:lnTo>
                    <a:pt x="751" y="112"/>
                  </a:lnTo>
                  <a:lnTo>
                    <a:pt x="1494" y="0"/>
                  </a:lnTo>
                  <a:lnTo>
                    <a:pt x="1494" y="9"/>
                  </a:lnTo>
                  <a:lnTo>
                    <a:pt x="751" y="122"/>
                  </a:lnTo>
                  <a:lnTo>
                    <a:pt x="743" y="122"/>
                  </a:lnTo>
                  <a:close/>
                </a:path>
              </a:pathLst>
            </a:custGeom>
            <a:solidFill>
              <a:schemeClr val="bg1">
                <a:alpha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6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13" name="Group 2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GrpSpPr/>
          <p:nvPr/>
        </p:nvGrpSpPr>
        <p:grpSpPr>
          <a:xfrm>
            <a:off x="5517697" y="2415362"/>
            <a:ext cx="877901" cy="2815856"/>
            <a:chOff x="5687934" y="1447799"/>
            <a:chExt cx="806073" cy="2585468"/>
          </a:xfrm>
          <a:effectLst>
            <a:outerShdw blurRad="127000" sx="102000" sy="102000" algn="ctr" rotWithShape="0">
              <a:prstClr val="black">
                <a:alpha val="30000"/>
              </a:prstClr>
            </a:outerShdw>
          </a:effectLst>
        </p:grpSpPr>
        <p:sp>
          <p:nvSpPr>
            <p:cNvPr id="14" name="Freeform 81"/>
            <p:cNvSpPr>
              <a:spLocks/>
            </p:cNvSpPr>
            <p:nvPr/>
          </p:nvSpPr>
          <p:spPr bwMode="auto">
            <a:xfrm rot="5400000">
              <a:off x="5445232" y="1690502"/>
              <a:ext cx="1291477" cy="806072"/>
            </a:xfrm>
            <a:custGeom>
              <a:avLst/>
              <a:gdLst>
                <a:gd name="T0" fmla="*/ 1027 w 1027"/>
                <a:gd name="T1" fmla="*/ 641 h 641"/>
                <a:gd name="T2" fmla="*/ 0 w 1027"/>
                <a:gd name="T3" fmla="*/ 532 h 641"/>
                <a:gd name="T4" fmla="*/ 0 w 1027"/>
                <a:gd name="T5" fmla="*/ 111 h 641"/>
                <a:gd name="T6" fmla="*/ 1027 w 1027"/>
                <a:gd name="T7" fmla="*/ 0 h 641"/>
                <a:gd name="T8" fmla="*/ 1027 w 1027"/>
                <a:gd name="T9" fmla="*/ 641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7" h="641">
                  <a:moveTo>
                    <a:pt x="1027" y="641"/>
                  </a:moveTo>
                  <a:lnTo>
                    <a:pt x="0" y="532"/>
                  </a:lnTo>
                  <a:lnTo>
                    <a:pt x="0" y="111"/>
                  </a:lnTo>
                  <a:lnTo>
                    <a:pt x="1027" y="0"/>
                  </a:lnTo>
                  <a:lnTo>
                    <a:pt x="1027" y="641"/>
                  </a:lnTo>
                  <a:close/>
                </a:path>
              </a:pathLst>
            </a:custGeom>
            <a:solidFill>
              <a:srgbClr val="EE534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6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5" name="Freeform 82"/>
            <p:cNvSpPr>
              <a:spLocks/>
            </p:cNvSpPr>
            <p:nvPr/>
          </p:nvSpPr>
          <p:spPr bwMode="auto">
            <a:xfrm rot="5400000">
              <a:off x="5443974" y="2983236"/>
              <a:ext cx="1293991" cy="806072"/>
            </a:xfrm>
            <a:custGeom>
              <a:avLst/>
              <a:gdLst>
                <a:gd name="T0" fmla="*/ 0 w 1029"/>
                <a:gd name="T1" fmla="*/ 641 h 641"/>
                <a:gd name="T2" fmla="*/ 1029 w 1029"/>
                <a:gd name="T3" fmla="*/ 532 h 641"/>
                <a:gd name="T4" fmla="*/ 1029 w 1029"/>
                <a:gd name="T5" fmla="*/ 111 h 641"/>
                <a:gd name="T6" fmla="*/ 0 w 1029"/>
                <a:gd name="T7" fmla="*/ 0 h 641"/>
                <a:gd name="T8" fmla="*/ 0 w 1029"/>
                <a:gd name="T9" fmla="*/ 641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9" h="641">
                  <a:moveTo>
                    <a:pt x="0" y="641"/>
                  </a:moveTo>
                  <a:lnTo>
                    <a:pt x="1029" y="532"/>
                  </a:lnTo>
                  <a:lnTo>
                    <a:pt x="1029" y="111"/>
                  </a:lnTo>
                  <a:lnTo>
                    <a:pt x="0" y="0"/>
                  </a:lnTo>
                  <a:lnTo>
                    <a:pt x="0" y="641"/>
                  </a:lnTo>
                  <a:close/>
                </a:path>
              </a:pathLst>
            </a:custGeom>
            <a:solidFill>
              <a:srgbClr val="EE534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6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6" name="Freeform 87"/>
            <p:cNvSpPr>
              <a:spLocks/>
            </p:cNvSpPr>
            <p:nvPr/>
          </p:nvSpPr>
          <p:spPr bwMode="auto">
            <a:xfrm rot="5400000">
              <a:off x="6085940" y="2337498"/>
              <a:ext cx="10060" cy="806072"/>
            </a:xfrm>
            <a:custGeom>
              <a:avLst/>
              <a:gdLst>
                <a:gd name="T0" fmla="*/ 8 w 8"/>
                <a:gd name="T1" fmla="*/ 640 h 641"/>
                <a:gd name="T2" fmla="*/ 3 w 8"/>
                <a:gd name="T3" fmla="*/ 641 h 641"/>
                <a:gd name="T4" fmla="*/ 0 w 8"/>
                <a:gd name="T5" fmla="*/ 640 h 641"/>
                <a:gd name="T6" fmla="*/ 0 w 8"/>
                <a:gd name="T7" fmla="*/ 0 h 641"/>
                <a:gd name="T8" fmla="*/ 3 w 8"/>
                <a:gd name="T9" fmla="*/ 0 h 641"/>
                <a:gd name="T10" fmla="*/ 8 w 8"/>
                <a:gd name="T11" fmla="*/ 0 h 641"/>
                <a:gd name="T12" fmla="*/ 8 w 8"/>
                <a:gd name="T13" fmla="*/ 64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641">
                  <a:moveTo>
                    <a:pt x="8" y="640"/>
                  </a:moveTo>
                  <a:lnTo>
                    <a:pt x="3" y="641"/>
                  </a:lnTo>
                  <a:lnTo>
                    <a:pt x="0" y="640"/>
                  </a:lnTo>
                  <a:lnTo>
                    <a:pt x="0" y="0"/>
                  </a:lnTo>
                  <a:lnTo>
                    <a:pt x="3" y="0"/>
                  </a:lnTo>
                  <a:lnTo>
                    <a:pt x="8" y="0"/>
                  </a:lnTo>
                  <a:lnTo>
                    <a:pt x="8" y="640"/>
                  </a:lnTo>
                  <a:close/>
                </a:path>
              </a:pathLst>
            </a:custGeom>
            <a:solidFill>
              <a:schemeClr val="bg1">
                <a:alpha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6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7" name="Freeform 96"/>
            <p:cNvSpPr>
              <a:spLocks/>
            </p:cNvSpPr>
            <p:nvPr/>
          </p:nvSpPr>
          <p:spPr bwMode="auto">
            <a:xfrm rot="5400000">
              <a:off x="5123935" y="2663196"/>
              <a:ext cx="2585467" cy="154676"/>
            </a:xfrm>
            <a:custGeom>
              <a:avLst/>
              <a:gdLst>
                <a:gd name="T0" fmla="*/ 1027 w 2056"/>
                <a:gd name="T1" fmla="*/ 0 h 123"/>
                <a:gd name="T2" fmla="*/ 0 w 2056"/>
                <a:gd name="T3" fmla="*/ 111 h 123"/>
                <a:gd name="T4" fmla="*/ 0 w 2056"/>
                <a:gd name="T5" fmla="*/ 123 h 123"/>
                <a:gd name="T6" fmla="*/ 1027 w 2056"/>
                <a:gd name="T7" fmla="*/ 14 h 123"/>
                <a:gd name="T8" fmla="*/ 2056 w 2056"/>
                <a:gd name="T9" fmla="*/ 123 h 123"/>
                <a:gd name="T10" fmla="*/ 2056 w 2056"/>
                <a:gd name="T11" fmla="*/ 111 h 123"/>
                <a:gd name="T12" fmla="*/ 1027 w 2056"/>
                <a:gd name="T13" fmla="*/ 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56" h="123">
                  <a:moveTo>
                    <a:pt x="1027" y="0"/>
                  </a:moveTo>
                  <a:lnTo>
                    <a:pt x="0" y="111"/>
                  </a:lnTo>
                  <a:lnTo>
                    <a:pt x="0" y="123"/>
                  </a:lnTo>
                  <a:lnTo>
                    <a:pt x="1027" y="14"/>
                  </a:lnTo>
                  <a:lnTo>
                    <a:pt x="2056" y="123"/>
                  </a:lnTo>
                  <a:lnTo>
                    <a:pt x="2056" y="111"/>
                  </a:lnTo>
                  <a:lnTo>
                    <a:pt x="1027" y="0"/>
                  </a:lnTo>
                  <a:close/>
                </a:path>
              </a:pathLst>
            </a:custGeom>
            <a:solidFill>
              <a:schemeClr val="accent1">
                <a:alpha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6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8" name="Freeform 97"/>
            <p:cNvSpPr>
              <a:spLocks/>
            </p:cNvSpPr>
            <p:nvPr/>
          </p:nvSpPr>
          <p:spPr bwMode="auto">
            <a:xfrm rot="5400000">
              <a:off x="4470023" y="2665711"/>
              <a:ext cx="2585467" cy="149645"/>
            </a:xfrm>
            <a:custGeom>
              <a:avLst/>
              <a:gdLst>
                <a:gd name="T0" fmla="*/ 1027 w 2056"/>
                <a:gd name="T1" fmla="*/ 119 h 119"/>
                <a:gd name="T2" fmla="*/ 0 w 2056"/>
                <a:gd name="T3" fmla="*/ 10 h 119"/>
                <a:gd name="T4" fmla="*/ 0 w 2056"/>
                <a:gd name="T5" fmla="*/ 0 h 119"/>
                <a:gd name="T6" fmla="*/ 1027 w 2056"/>
                <a:gd name="T7" fmla="*/ 104 h 119"/>
                <a:gd name="T8" fmla="*/ 2056 w 2056"/>
                <a:gd name="T9" fmla="*/ 0 h 119"/>
                <a:gd name="T10" fmla="*/ 2056 w 2056"/>
                <a:gd name="T11" fmla="*/ 10 h 119"/>
                <a:gd name="T12" fmla="*/ 1027 w 2056"/>
                <a:gd name="T13" fmla="*/ 11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56" h="119">
                  <a:moveTo>
                    <a:pt x="1027" y="119"/>
                  </a:moveTo>
                  <a:lnTo>
                    <a:pt x="0" y="10"/>
                  </a:lnTo>
                  <a:lnTo>
                    <a:pt x="0" y="0"/>
                  </a:lnTo>
                  <a:lnTo>
                    <a:pt x="1027" y="104"/>
                  </a:lnTo>
                  <a:lnTo>
                    <a:pt x="2056" y="0"/>
                  </a:lnTo>
                  <a:lnTo>
                    <a:pt x="2056" y="10"/>
                  </a:lnTo>
                  <a:lnTo>
                    <a:pt x="1027" y="119"/>
                  </a:lnTo>
                  <a:close/>
                </a:path>
              </a:pathLst>
            </a:custGeom>
            <a:solidFill>
              <a:schemeClr val="accent1">
                <a:alpha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6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43" name="Rectangle 89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SpPr/>
          <p:nvPr/>
        </p:nvSpPr>
        <p:spPr>
          <a:xfrm>
            <a:off x="8256355" y="2162626"/>
            <a:ext cx="3035757" cy="8463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Key Words Here</a:t>
            </a:r>
            <a:endParaRPr lang="en-US" sz="1050" dirty="0">
              <a:solidFill>
                <a:schemeClr val="tx1">
                  <a:lumMod val="75000"/>
                  <a:lumOff val="25000"/>
                </a:schemeClr>
              </a:solidFill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r>
              <a:rPr lang="en-US" sz="1050" dirty="0">
                <a:solidFill>
                  <a:schemeClr val="tx1">
                    <a:lumMod val="75000"/>
                    <a:lumOff val="25000"/>
                  </a:schemeClr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Vivamus Quam Dolor, Tempor Ac Gravida Sit Amet, Porta Fermentum Magna. Aliquam Euismod.</a:t>
            </a:r>
          </a:p>
        </p:txBody>
      </p:sp>
      <p:sp>
        <p:nvSpPr>
          <p:cNvPr id="44" name="Rectangle 89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SpPr/>
          <p:nvPr/>
        </p:nvSpPr>
        <p:spPr>
          <a:xfrm>
            <a:off x="8256355" y="5088033"/>
            <a:ext cx="3035757" cy="8463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Key Words Here</a:t>
            </a:r>
            <a:endParaRPr lang="en-US" sz="1050" dirty="0">
              <a:solidFill>
                <a:schemeClr val="tx1">
                  <a:lumMod val="75000"/>
                  <a:lumOff val="25000"/>
                </a:schemeClr>
              </a:solidFill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r>
              <a:rPr lang="en-US" sz="1050" dirty="0">
                <a:solidFill>
                  <a:schemeClr val="tx1">
                    <a:lumMod val="75000"/>
                    <a:lumOff val="25000"/>
                  </a:schemeClr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Vivamus Quam Dolor, Tempor Ac Gravida Sit Amet, Porta Fermentum Magna. Aliquam Euismod.</a:t>
            </a:r>
          </a:p>
        </p:txBody>
      </p:sp>
      <p:sp>
        <p:nvSpPr>
          <p:cNvPr id="45" name="Rectangle 89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SpPr/>
          <p:nvPr/>
        </p:nvSpPr>
        <p:spPr>
          <a:xfrm>
            <a:off x="928387" y="2162626"/>
            <a:ext cx="3035757" cy="8463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200000"/>
              </a:lnSpc>
            </a:pPr>
            <a:r>
              <a:rPr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Key Words Here</a:t>
            </a:r>
            <a:endParaRPr lang="en-US" sz="1050" dirty="0">
              <a:solidFill>
                <a:schemeClr val="tx1">
                  <a:lumMod val="75000"/>
                  <a:lumOff val="25000"/>
                </a:schemeClr>
              </a:solidFill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algn="r"/>
            <a:r>
              <a:rPr lang="en-US" sz="1050" dirty="0">
                <a:solidFill>
                  <a:schemeClr val="tx1">
                    <a:lumMod val="75000"/>
                    <a:lumOff val="25000"/>
                  </a:schemeClr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Vivamus Quam Dolor, Tempor Ac Gravida Sit Amet, Porta Fermentum Magna. Aliquam Euismod.</a:t>
            </a:r>
          </a:p>
        </p:txBody>
      </p:sp>
      <p:sp>
        <p:nvSpPr>
          <p:cNvPr id="46" name="Rectangle 89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SpPr/>
          <p:nvPr/>
        </p:nvSpPr>
        <p:spPr>
          <a:xfrm>
            <a:off x="928387" y="5088033"/>
            <a:ext cx="3035757" cy="8463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200000"/>
              </a:lnSpc>
            </a:pPr>
            <a:r>
              <a:rPr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Key Words Here</a:t>
            </a:r>
            <a:endParaRPr lang="en-US" sz="1050" dirty="0">
              <a:solidFill>
                <a:schemeClr val="tx1">
                  <a:lumMod val="75000"/>
                  <a:lumOff val="25000"/>
                </a:schemeClr>
              </a:solidFill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algn="r"/>
            <a:r>
              <a:rPr lang="en-US" sz="1050" dirty="0">
                <a:solidFill>
                  <a:schemeClr val="tx1">
                    <a:lumMod val="75000"/>
                    <a:lumOff val="25000"/>
                  </a:schemeClr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Vivamus Quam Dolor, Tempor Ac Gravida Sit Amet, Porta Fermentum Magna. Aliquam Euismod.</a:t>
            </a:r>
          </a:p>
        </p:txBody>
      </p:sp>
      <p:sp>
        <p:nvSpPr>
          <p:cNvPr id="47" name="矩形 46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SpPr/>
          <p:nvPr/>
        </p:nvSpPr>
        <p:spPr>
          <a:xfrm>
            <a:off x="3109301" y="1784693"/>
            <a:ext cx="88838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01% </a:t>
            </a: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8" name="矩形 47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SpPr/>
          <p:nvPr/>
        </p:nvSpPr>
        <p:spPr>
          <a:xfrm>
            <a:off x="3060612" y="4694749"/>
            <a:ext cx="88838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02% </a:t>
            </a: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9" name="矩形 48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SpPr/>
          <p:nvPr/>
        </p:nvSpPr>
        <p:spPr>
          <a:xfrm>
            <a:off x="8209128" y="1748794"/>
            <a:ext cx="88838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03% </a:t>
            </a: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0" name="矩形 49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SpPr/>
          <p:nvPr/>
        </p:nvSpPr>
        <p:spPr>
          <a:xfrm>
            <a:off x="8232898" y="4710515"/>
            <a:ext cx="88838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04% </a:t>
            </a: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1" name="圆角矩形 50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SpPr/>
          <p:nvPr/>
        </p:nvSpPr>
        <p:spPr>
          <a:xfrm>
            <a:off x="559854" y="360913"/>
            <a:ext cx="576816" cy="604892"/>
          </a:xfrm>
          <a:prstGeom prst="roundRect">
            <a:avLst>
              <a:gd name="adj" fmla="val 22417"/>
            </a:avLst>
          </a:prstGeom>
          <a:solidFill>
            <a:srgbClr val="EE534F"/>
          </a:solidFill>
          <a:ln>
            <a:noFill/>
          </a:ln>
          <a:effectLst>
            <a:outerShdw blurRad="152400" sx="103000" sy="103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/>
              <a:t>01</a:t>
            </a:r>
            <a:endParaRPr lang="zh-CN" altLang="en-US" sz="2400" b="1" dirty="0"/>
          </a:p>
        </p:txBody>
      </p:sp>
      <p:grpSp>
        <p:nvGrpSpPr>
          <p:cNvPr id="52" name="组合 51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GrpSpPr/>
          <p:nvPr/>
        </p:nvGrpSpPr>
        <p:grpSpPr>
          <a:xfrm>
            <a:off x="1269993" y="190792"/>
            <a:ext cx="3684778" cy="772982"/>
            <a:chOff x="1269993" y="190792"/>
            <a:chExt cx="3684778" cy="772982"/>
          </a:xfrm>
        </p:grpSpPr>
        <p:sp>
          <p:nvSpPr>
            <p:cNvPr id="53" name="矩形 52"/>
            <p:cNvSpPr/>
            <p:nvPr/>
          </p:nvSpPr>
          <p:spPr>
            <a:xfrm>
              <a:off x="1269993" y="190792"/>
              <a:ext cx="3291374" cy="64008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400" dirty="0">
                  <a:solidFill>
                    <a:srgbClr val="EE534F"/>
                  </a:solidFill>
                  <a:ea typeface="Microsoft YaHei UI" panose="020B0503020204020204" pitchFamily="34" charset="-122"/>
                </a:rPr>
                <a:t>CREATIVE</a:t>
              </a:r>
              <a:r>
                <a:rPr lang="en-US" altLang="zh-CN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Microsoft YaHei UI" panose="020B0503020204020204" pitchFamily="34" charset="-122"/>
                </a:rPr>
                <a:t> INFO DESIGN</a:t>
              </a:r>
              <a:endPara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ea typeface="Microsoft YaHei UI" panose="020B0503020204020204" pitchFamily="34" charset="-122"/>
              </a:endParaRPr>
            </a:p>
          </p:txBody>
        </p:sp>
        <p:sp>
          <p:nvSpPr>
            <p:cNvPr id="54" name="矩形 53"/>
            <p:cNvSpPr/>
            <p:nvPr/>
          </p:nvSpPr>
          <p:spPr>
            <a:xfrm>
              <a:off x="1299831" y="686775"/>
              <a:ext cx="3654940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en-US" altLang="zh-CN" sz="1200" dirty="0">
                  <a:solidFill>
                    <a:srgbClr val="262425"/>
                  </a:solidFill>
                  <a:ea typeface="Roboto" panose="02000000000000000000" pitchFamily="2" charset="0"/>
                  <a:cs typeface="Open Sans" panose="020B0606030504020204" pitchFamily="34" charset="0"/>
                </a:rPr>
                <a:t>compellingly deliver prospective catalysts for change</a:t>
              </a:r>
            </a:p>
          </p:txBody>
        </p:sp>
      </p:grpSp>
      <p:sp>
        <p:nvSpPr>
          <p:cNvPr id="2" name="e7d195523061f1c0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e7d195523061f1c0205959036996ad55c215b892a7aac5c0B9ADEF7896FB48F2EF97163A2DE1401E1875DEDC438B7864AD24CA23553DBBBD975DAF4CAD4A2592689FFB6CEE59FFA55B2702D0E5EE29CDFC0DD98BC7D6A39AC4E055256EE11BBEDCDB7C9722D66262996B68DE860BD3C77EBCAECB599909EC0E07B61811075331ABCDE6990254B8C8</a:t>
            </a:r>
            <a:endParaRPr lang="zh-CN" altLang="en-US" sz="100"/>
          </a:p>
        </p:txBody>
      </p:sp>
    </p:spTree>
    <p:extLst>
      <p:ext uri="{BB962C8B-B14F-4D97-AF65-F5344CB8AC3E}">
        <p14:creationId xmlns:p14="http://schemas.microsoft.com/office/powerpoint/2010/main" val="236919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14:prism isInverted="1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2.22222E-6 L 0.02409 2.22222E-6 " pathEditMode="relative" rAng="0" ptsTypes="AA">
                                      <p:cBhvr>
                                        <p:cTn id="29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98" y="0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0.00078 0.17222 L 1.66667E-6 2.22222E-6 " pathEditMode="relative" rAng="0" ptsTypes="AA">
                                      <p:cBhvr>
                                        <p:cTn id="37" dur="1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" y="-8611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2" presetClass="path" presetSubtype="0" accel="50000" decel="50000" autoRev="1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2.08333E-6 -2.59259E-6 L 0.04193 -2.59259E-6 " pathEditMode="relative" rAng="0" ptsTypes="AA">
                                      <p:cBhvr>
                                        <p:cTn id="4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96" y="0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42" presetClass="path" presetSubtype="0" accel="50000" decel="50000" autoRev="1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Motion origin="layout" path="M 2.08333E-6 -2.59259E-6 L 0.04193 -2.59259E-6 " pathEditMode="relative" rAng="0" ptsTypes="AA">
                                      <p:cBhvr>
                                        <p:cTn id="4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96" y="0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42" presetClass="path" presetSubtype="0" accel="50000" decel="50000" autoRev="1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4.16667E-7 -3.7037E-6 L -0.02839 -3.7037E-6 " pathEditMode="relative" rAng="0" ptsTypes="AA">
                                      <p:cBhvr>
                                        <p:cTn id="5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19" y="0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42" presetClass="path" presetSubtype="0" accel="50000" decel="50000" autoRev="1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Motion origin="layout" path="M 4.16667E-7 -3.7037E-6 L -0.02839 -3.7037E-6 " pathEditMode="relative" rAng="0" ptsTypes="AA">
                                      <p:cBhvr>
                                        <p:cTn id="5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19" y="0"/>
                                    </p:animMotion>
                                  </p:childTnLst>
                                </p:cTn>
                              </p:par>
                              <p:par>
                                <p:cTn id="58" presetID="22" presetClass="entr" presetSubtype="2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2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8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8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4" grpId="0"/>
      <p:bldP spid="45" grpId="0"/>
      <p:bldP spid="46" grpId="0"/>
      <p:bldP spid="47" grpId="0"/>
      <p:bldP spid="48" grpId="0"/>
      <p:bldP spid="49" grpId="0"/>
      <p:bldP spid="50" grpId="0"/>
      <p:bldP spid="51" grpId="0" animBg="1"/>
      <p:bldP spid="51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组合 68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GrpSpPr/>
          <p:nvPr/>
        </p:nvGrpSpPr>
        <p:grpSpPr>
          <a:xfrm>
            <a:off x="6495946" y="1333145"/>
            <a:ext cx="4717799" cy="5524856"/>
            <a:chOff x="6365317" y="1739741"/>
            <a:chExt cx="4370597" cy="5118259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 rotWithShape="1">
            <a:blip r:embed="rId3"/>
            <a:srcRect l="27899" r="22664"/>
            <a:stretch/>
          </p:blipFill>
          <p:spPr>
            <a:xfrm>
              <a:off x="7228115" y="1988457"/>
              <a:ext cx="2583542" cy="3455761"/>
            </a:xfrm>
            <a:prstGeom prst="rect">
              <a:avLst/>
            </a:prstGeom>
          </p:spPr>
        </p:pic>
        <p:pic>
          <p:nvPicPr>
            <p:cNvPr id="68" name="H0006(Black_iPhone6)2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4998"/>
            <a:stretch>
              <a:fillRect/>
            </a:stretch>
          </p:blipFill>
          <p:spPr bwMode="auto">
            <a:xfrm>
              <a:off x="6365317" y="1739741"/>
              <a:ext cx="4370597" cy="51182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</p:pic>
      </p:grpSp>
      <p:sp>
        <p:nvSpPr>
          <p:cNvPr id="70" name="圆角矩形 69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SpPr/>
          <p:nvPr/>
        </p:nvSpPr>
        <p:spPr>
          <a:xfrm>
            <a:off x="1411135" y="1739741"/>
            <a:ext cx="576816" cy="604892"/>
          </a:xfrm>
          <a:prstGeom prst="roundRect">
            <a:avLst>
              <a:gd name="adj" fmla="val 22417"/>
            </a:avLst>
          </a:prstGeom>
          <a:solidFill>
            <a:srgbClr val="EE534F"/>
          </a:solidFill>
          <a:ln>
            <a:noFill/>
          </a:ln>
          <a:effectLst>
            <a:outerShdw blurRad="152400" sx="103000" sy="103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/>
              <a:t>01</a:t>
            </a:r>
            <a:endParaRPr lang="zh-CN" altLang="en-US" sz="2400" b="1" dirty="0"/>
          </a:p>
        </p:txBody>
      </p:sp>
      <p:sp>
        <p:nvSpPr>
          <p:cNvPr id="71" name="圆角矩形 70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SpPr/>
          <p:nvPr/>
        </p:nvSpPr>
        <p:spPr>
          <a:xfrm>
            <a:off x="1411135" y="2893782"/>
            <a:ext cx="576816" cy="604892"/>
          </a:xfrm>
          <a:prstGeom prst="roundRect">
            <a:avLst>
              <a:gd name="adj" fmla="val 22417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152400" sx="103000" sy="103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/>
              <a:t>02</a:t>
            </a:r>
            <a:endParaRPr lang="zh-CN" altLang="en-US" sz="2400" b="1" dirty="0"/>
          </a:p>
        </p:txBody>
      </p:sp>
      <p:sp>
        <p:nvSpPr>
          <p:cNvPr id="72" name="圆角矩形 71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SpPr/>
          <p:nvPr/>
        </p:nvSpPr>
        <p:spPr>
          <a:xfrm>
            <a:off x="1413970" y="4047823"/>
            <a:ext cx="576816" cy="604892"/>
          </a:xfrm>
          <a:prstGeom prst="roundRect">
            <a:avLst>
              <a:gd name="adj" fmla="val 22417"/>
            </a:avLst>
          </a:prstGeom>
          <a:solidFill>
            <a:srgbClr val="EE534F"/>
          </a:solidFill>
          <a:ln>
            <a:noFill/>
          </a:ln>
          <a:effectLst>
            <a:outerShdw blurRad="152400" sx="103000" sy="103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/>
              <a:t>03</a:t>
            </a:r>
            <a:endParaRPr lang="zh-CN" altLang="en-US" sz="2400" b="1" dirty="0"/>
          </a:p>
        </p:txBody>
      </p:sp>
      <p:sp>
        <p:nvSpPr>
          <p:cNvPr id="73" name="圆角矩形 72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SpPr/>
          <p:nvPr/>
        </p:nvSpPr>
        <p:spPr>
          <a:xfrm>
            <a:off x="1413970" y="5201865"/>
            <a:ext cx="576816" cy="604892"/>
          </a:xfrm>
          <a:prstGeom prst="roundRect">
            <a:avLst>
              <a:gd name="adj" fmla="val 22417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152400" sx="103000" sy="103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/>
              <a:t>04</a:t>
            </a:r>
            <a:endParaRPr lang="zh-CN" altLang="en-US" sz="2400" b="1" dirty="0"/>
          </a:p>
        </p:txBody>
      </p:sp>
      <p:sp>
        <p:nvSpPr>
          <p:cNvPr id="12" name="Rectangle 89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SpPr/>
          <p:nvPr/>
        </p:nvSpPr>
        <p:spPr>
          <a:xfrm>
            <a:off x="2213337" y="1601648"/>
            <a:ext cx="3708900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1200" b="1" dirty="0">
                <a:solidFill>
                  <a:schemeClr val="tx1">
                    <a:lumMod val="65000"/>
                    <a:lumOff val="35000"/>
                  </a:schemeClr>
                </a:solidFill>
                <a:ea typeface="Open Sans" pitchFamily="34" charset="0"/>
                <a:cs typeface="Open Sans" pitchFamily="34" charset="0"/>
              </a:rPr>
              <a:t>Key Words Here</a:t>
            </a:r>
            <a:endParaRPr lang="en-US" sz="1000" dirty="0">
              <a:solidFill>
                <a:schemeClr val="tx1">
                  <a:lumMod val="65000"/>
                  <a:lumOff val="35000"/>
                </a:schemeClr>
              </a:solidFill>
              <a:ea typeface="Open Sans" pitchFamily="34" charset="0"/>
              <a:cs typeface="Open Sans" pitchFamily="34" charset="0"/>
            </a:endParaRPr>
          </a:p>
          <a:p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ea typeface="Open Sans" pitchFamily="34" charset="0"/>
                <a:cs typeface="Open Sans" pitchFamily="34" charset="0"/>
              </a:rPr>
              <a:t>Vivamus Quam Dolor, Tempor Ac Gravida Sit Amet, Porta Fermentum Magna. Aliquam Euismod.</a:t>
            </a:r>
          </a:p>
        </p:txBody>
      </p:sp>
      <p:sp>
        <p:nvSpPr>
          <p:cNvPr id="13" name="Rectangle 89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SpPr/>
          <p:nvPr/>
        </p:nvSpPr>
        <p:spPr>
          <a:xfrm>
            <a:off x="2213337" y="2751700"/>
            <a:ext cx="3708900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1200" b="1" dirty="0">
                <a:solidFill>
                  <a:schemeClr val="tx1">
                    <a:lumMod val="65000"/>
                    <a:lumOff val="35000"/>
                  </a:schemeClr>
                </a:solidFill>
                <a:ea typeface="Open Sans" pitchFamily="34" charset="0"/>
                <a:cs typeface="Open Sans" pitchFamily="34" charset="0"/>
              </a:rPr>
              <a:t>Key Words Here</a:t>
            </a:r>
            <a:endParaRPr lang="en-US" sz="1000" dirty="0">
              <a:solidFill>
                <a:schemeClr val="tx1">
                  <a:lumMod val="65000"/>
                  <a:lumOff val="35000"/>
                </a:schemeClr>
              </a:solidFill>
              <a:ea typeface="Open Sans" pitchFamily="34" charset="0"/>
              <a:cs typeface="Open Sans" pitchFamily="34" charset="0"/>
            </a:endParaRPr>
          </a:p>
          <a:p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ea typeface="Open Sans" pitchFamily="34" charset="0"/>
                <a:cs typeface="Open Sans" pitchFamily="34" charset="0"/>
              </a:rPr>
              <a:t>Vivamus Quam Dolor, Tempor Ac Gravida Sit Amet, Porta Fermentum Magna. Aliquam Euismod.</a:t>
            </a:r>
          </a:p>
        </p:txBody>
      </p:sp>
      <p:sp>
        <p:nvSpPr>
          <p:cNvPr id="14" name="Rectangle 89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SpPr/>
          <p:nvPr/>
        </p:nvSpPr>
        <p:spPr>
          <a:xfrm>
            <a:off x="2223975" y="3901752"/>
            <a:ext cx="3699502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1200" b="1" dirty="0">
                <a:solidFill>
                  <a:schemeClr val="tx1">
                    <a:lumMod val="65000"/>
                    <a:lumOff val="35000"/>
                  </a:schemeClr>
                </a:solidFill>
                <a:ea typeface="Open Sans" pitchFamily="34" charset="0"/>
                <a:cs typeface="Open Sans" pitchFamily="34" charset="0"/>
              </a:rPr>
              <a:t>Key Words Here</a:t>
            </a:r>
            <a:endParaRPr lang="en-US" sz="1000" dirty="0">
              <a:solidFill>
                <a:schemeClr val="tx1">
                  <a:lumMod val="65000"/>
                  <a:lumOff val="35000"/>
                </a:schemeClr>
              </a:solidFill>
              <a:ea typeface="Open Sans" pitchFamily="34" charset="0"/>
              <a:cs typeface="Open Sans" pitchFamily="34" charset="0"/>
            </a:endParaRPr>
          </a:p>
          <a:p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ea typeface="Open Sans" pitchFamily="34" charset="0"/>
                <a:cs typeface="Open Sans" pitchFamily="34" charset="0"/>
              </a:rPr>
              <a:t>Vivamus Quam Dolor, Tempor Ac Gravida Sit Amet, Porta Fermentum Magna. Aliquam Euismod.</a:t>
            </a:r>
          </a:p>
        </p:txBody>
      </p:sp>
      <p:sp>
        <p:nvSpPr>
          <p:cNvPr id="15" name="Rectangle 89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SpPr/>
          <p:nvPr/>
        </p:nvSpPr>
        <p:spPr>
          <a:xfrm>
            <a:off x="2223975" y="5051803"/>
            <a:ext cx="3699502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1200" b="1" dirty="0">
                <a:solidFill>
                  <a:schemeClr val="tx1">
                    <a:lumMod val="65000"/>
                    <a:lumOff val="35000"/>
                  </a:schemeClr>
                </a:solidFill>
                <a:ea typeface="Open Sans" pitchFamily="34" charset="0"/>
                <a:cs typeface="Open Sans" pitchFamily="34" charset="0"/>
              </a:rPr>
              <a:t>Key Words Here</a:t>
            </a:r>
            <a:endParaRPr lang="en-US" sz="1000" dirty="0">
              <a:solidFill>
                <a:schemeClr val="tx1">
                  <a:lumMod val="65000"/>
                  <a:lumOff val="35000"/>
                </a:schemeClr>
              </a:solidFill>
              <a:ea typeface="Open Sans" pitchFamily="34" charset="0"/>
              <a:cs typeface="Open Sans" pitchFamily="34" charset="0"/>
            </a:endParaRPr>
          </a:p>
          <a:p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ea typeface="Open Sans" pitchFamily="34" charset="0"/>
                <a:cs typeface="Open Sans" pitchFamily="34" charset="0"/>
              </a:rPr>
              <a:t>Vivamus Quam Dolor, Tempor Ac Gravida Sit Amet, Porta Fermentum Magna. Aliquam Euismod.</a:t>
            </a:r>
          </a:p>
        </p:txBody>
      </p:sp>
      <p:sp>
        <p:nvSpPr>
          <p:cNvPr id="16" name="圆角矩形 15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SpPr/>
          <p:nvPr/>
        </p:nvSpPr>
        <p:spPr>
          <a:xfrm>
            <a:off x="559854" y="360913"/>
            <a:ext cx="576816" cy="604892"/>
          </a:xfrm>
          <a:prstGeom prst="roundRect">
            <a:avLst>
              <a:gd name="adj" fmla="val 22417"/>
            </a:avLst>
          </a:prstGeom>
          <a:solidFill>
            <a:srgbClr val="EE534F"/>
          </a:solidFill>
          <a:ln>
            <a:noFill/>
          </a:ln>
          <a:effectLst>
            <a:outerShdw blurRad="152400" sx="103000" sy="103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/>
              <a:t>01</a:t>
            </a:r>
            <a:endParaRPr lang="zh-CN" altLang="en-US" sz="2400" b="1" dirty="0"/>
          </a:p>
        </p:txBody>
      </p:sp>
      <p:grpSp>
        <p:nvGrpSpPr>
          <p:cNvPr id="17" name="组合 16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GrpSpPr/>
          <p:nvPr/>
        </p:nvGrpSpPr>
        <p:grpSpPr>
          <a:xfrm>
            <a:off x="1269993" y="190792"/>
            <a:ext cx="3684778" cy="772982"/>
            <a:chOff x="1269993" y="190792"/>
            <a:chExt cx="3684778" cy="772982"/>
          </a:xfrm>
        </p:grpSpPr>
        <p:sp>
          <p:nvSpPr>
            <p:cNvPr id="18" name="矩形 17"/>
            <p:cNvSpPr/>
            <p:nvPr/>
          </p:nvSpPr>
          <p:spPr>
            <a:xfrm>
              <a:off x="1269993" y="190792"/>
              <a:ext cx="3291374" cy="64008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400" dirty="0">
                  <a:solidFill>
                    <a:srgbClr val="EE534F"/>
                  </a:solidFill>
                  <a:ea typeface="Microsoft YaHei UI" panose="020B0503020204020204" pitchFamily="34" charset="-122"/>
                </a:rPr>
                <a:t>CREATIVE</a:t>
              </a:r>
              <a:r>
                <a:rPr lang="en-US" altLang="zh-CN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Microsoft YaHei UI" panose="020B0503020204020204" pitchFamily="34" charset="-122"/>
                </a:rPr>
                <a:t> INFO DESIGN</a:t>
              </a:r>
              <a:endPara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ea typeface="Microsoft YaHei UI" panose="020B0503020204020204" pitchFamily="34" charset="-122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1299831" y="686775"/>
              <a:ext cx="3654940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en-US" altLang="zh-CN" sz="1200" dirty="0">
                  <a:solidFill>
                    <a:srgbClr val="262425"/>
                  </a:solidFill>
                  <a:ea typeface="Roboto" panose="02000000000000000000" pitchFamily="2" charset="0"/>
                  <a:cs typeface="Open Sans" panose="020B0606030504020204" pitchFamily="34" charset="0"/>
                </a:rPr>
                <a:t>compellingly deliver prospective catalysts for change</a:t>
              </a:r>
            </a:p>
          </p:txBody>
        </p:sp>
      </p:grpSp>
      <p:sp>
        <p:nvSpPr>
          <p:cNvPr id="2" name="e7d195523061f1c0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e7d195523061f1c0205959036996ad55c215b892a7aac5c0B9ADEF7896FB48F2EF97163A2DE1401E1875DEDC438B7864AD24CA23553DBBBD975DAF4CAD4A2592689FFB6CEE59FFA55B2702D0E5EE29CDFC0DD98BC7D6A39AC4E055256EE11BBEDCDB7C9722D66262996B68DE860BD3C77EBCAECB599909EC0E07B61811075331ABCDE6990254B8C8</a:t>
            </a:r>
            <a:endParaRPr lang="zh-CN" altLang="en-US" sz="100"/>
          </a:p>
        </p:txBody>
      </p:sp>
    </p:spTree>
    <p:extLst>
      <p:ext uri="{BB962C8B-B14F-4D97-AF65-F5344CB8AC3E}">
        <p14:creationId xmlns:p14="http://schemas.microsoft.com/office/powerpoint/2010/main" val="3521355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14:prism isInverted="1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2.22222E-6 L 0.02409 2.22222E-6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98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2" presetClass="path" presetSubtype="0" accel="50000" decel="50000" autoRev="1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2.08333E-6 -2.59259E-6 L 0.04193 -2.59259E-6 " pathEditMode="relative" rAng="0" ptsTypes="AA">
                                      <p:cBhvr>
                                        <p:cTn id="21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96" y="0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42" presetClass="path" presetSubtype="0" accel="50000" decel="50000" autoRev="1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2.08333E-6 -2.59259E-6 L 0.04193 -2.59259E-6 " pathEditMode="relative" rAng="0" ptsTypes="AA">
                                      <p:cBhvr>
                                        <p:cTn id="26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96" y="0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2" presetClass="path" presetSubtype="0" accel="50000" decel="50000" autoRev="1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2.08333E-6 -2.59259E-6 L 0.04193 -2.59259E-6 " pathEditMode="relative" rAng="0" ptsTypes="AA">
                                      <p:cBhvr>
                                        <p:cTn id="31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96" y="0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42" presetClass="path" presetSubtype="0" accel="50000" decel="50000" autoRev="1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2.08333E-6 -2.59259E-6 L 0.04193 -2.59259E-6 " pathEditMode="relative" rAng="0" ptsTypes="AA">
                                      <p:cBhvr>
                                        <p:cTn id="36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96" y="0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 animBg="1"/>
      <p:bldP spid="70" grpId="1" animBg="1"/>
      <p:bldP spid="71" grpId="0" animBg="1"/>
      <p:bldP spid="71" grpId="1" animBg="1"/>
      <p:bldP spid="72" grpId="0" animBg="1"/>
      <p:bldP spid="72" grpId="1" animBg="1"/>
      <p:bldP spid="73" grpId="0" animBg="1"/>
      <p:bldP spid="73" grpId="1" animBg="1"/>
      <p:bldP spid="12" grpId="0"/>
      <p:bldP spid="13" grpId="0"/>
      <p:bldP spid="14" grpId="0"/>
      <p:bldP spid="15" grpId="0"/>
      <p:bldP spid="16" grpId="0" animBg="1"/>
      <p:bldP spid="16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SpPr/>
          <p:nvPr/>
        </p:nvSpPr>
        <p:spPr>
          <a:xfrm>
            <a:off x="6267450" y="0"/>
            <a:ext cx="2895599" cy="2419350"/>
          </a:xfrm>
          <a:prstGeom prst="rect">
            <a:avLst/>
          </a:prstGeom>
          <a:solidFill>
            <a:srgbClr val="EE534F"/>
          </a:solidFill>
          <a:ln>
            <a:noFill/>
          </a:ln>
          <a:effectLst>
            <a:outerShdw blurRad="152400" sx="103000" sy="103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/>
          </a:p>
        </p:txBody>
      </p:sp>
      <p:sp>
        <p:nvSpPr>
          <p:cNvPr id="6" name="矩形 5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SpPr/>
          <p:nvPr/>
        </p:nvSpPr>
        <p:spPr>
          <a:xfrm>
            <a:off x="9296401" y="4438650"/>
            <a:ext cx="2895599" cy="24193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152400" sx="103000" sy="103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/>
          </a:p>
        </p:txBody>
      </p:sp>
      <p:pic>
        <p:nvPicPr>
          <p:cNvPr id="5" name="图片 4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PicPr>
            <a:picLocks noChangeAspect="1"/>
          </p:cNvPicPr>
          <p:nvPr/>
        </p:nvPicPr>
        <p:blipFill rotWithShape="1">
          <a:blip r:embed="rId3"/>
          <a:srcRect l="54381" r="3524"/>
          <a:stretch/>
        </p:blipFill>
        <p:spPr>
          <a:xfrm>
            <a:off x="9296401" y="0"/>
            <a:ext cx="2892405" cy="4333875"/>
          </a:xfrm>
          <a:prstGeom prst="rect">
            <a:avLst/>
          </a:prstGeom>
        </p:spPr>
      </p:pic>
      <p:pic>
        <p:nvPicPr>
          <p:cNvPr id="8" name="图片 7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PicPr>
            <a:picLocks noChangeAspect="1"/>
          </p:cNvPicPr>
          <p:nvPr/>
        </p:nvPicPr>
        <p:blipFill rotWithShape="1">
          <a:blip r:embed="rId4"/>
          <a:srcRect l="4631" r="48892"/>
          <a:stretch/>
        </p:blipFill>
        <p:spPr>
          <a:xfrm>
            <a:off x="6267450" y="2533651"/>
            <a:ext cx="2895599" cy="4324350"/>
          </a:xfrm>
          <a:prstGeom prst="rect">
            <a:avLst/>
          </a:prstGeom>
        </p:spPr>
      </p:pic>
      <p:sp>
        <p:nvSpPr>
          <p:cNvPr id="11" name="Rectangle 89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SpPr/>
          <p:nvPr/>
        </p:nvSpPr>
        <p:spPr>
          <a:xfrm>
            <a:off x="6818223" y="663359"/>
            <a:ext cx="179405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zh-CN" sz="1200" b="1" dirty="0">
                <a:solidFill>
                  <a:schemeClr val="bg1"/>
                </a:solidFill>
                <a:ea typeface="Open Sans" pitchFamily="34" charset="0"/>
                <a:cs typeface="Open Sans" pitchFamily="34" charset="0"/>
              </a:rPr>
              <a:t>Key Words Here</a:t>
            </a:r>
            <a:endParaRPr lang="en-US" sz="1000" dirty="0">
              <a:solidFill>
                <a:schemeClr val="bg1"/>
              </a:solidFill>
              <a:ea typeface="Open Sans" pitchFamily="34" charset="0"/>
              <a:cs typeface="Open Sans" pitchFamily="34" charset="0"/>
            </a:endParaRPr>
          </a:p>
          <a:p>
            <a:pPr algn="ctr"/>
            <a:r>
              <a:rPr lang="en-US" sz="1000" dirty="0">
                <a:solidFill>
                  <a:schemeClr val="bg1"/>
                </a:solidFill>
                <a:ea typeface="Open Sans" pitchFamily="34" charset="0"/>
                <a:cs typeface="Open Sans" pitchFamily="34" charset="0"/>
              </a:rPr>
              <a:t>Vivamus Quam Dolor, Tempor Ac Gravida Sit Amet, Porta Fermentum Magna. Aliquam Euismod.</a:t>
            </a:r>
          </a:p>
        </p:txBody>
      </p:sp>
      <p:sp>
        <p:nvSpPr>
          <p:cNvPr id="12" name="Rectangle 89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SpPr/>
          <p:nvPr/>
        </p:nvSpPr>
        <p:spPr>
          <a:xfrm>
            <a:off x="9845577" y="5109716"/>
            <a:ext cx="179405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zh-CN" sz="1200" b="1" dirty="0">
                <a:solidFill>
                  <a:schemeClr val="bg1"/>
                </a:solidFill>
                <a:ea typeface="Open Sans" pitchFamily="34" charset="0"/>
                <a:cs typeface="Open Sans" pitchFamily="34" charset="0"/>
              </a:rPr>
              <a:t>Key Words Here</a:t>
            </a:r>
            <a:endParaRPr lang="en-US" sz="1000" dirty="0">
              <a:solidFill>
                <a:schemeClr val="bg1"/>
              </a:solidFill>
              <a:ea typeface="Open Sans" pitchFamily="34" charset="0"/>
              <a:cs typeface="Open Sans" pitchFamily="34" charset="0"/>
            </a:endParaRPr>
          </a:p>
          <a:p>
            <a:pPr algn="ctr"/>
            <a:r>
              <a:rPr lang="en-US" sz="1000" dirty="0">
                <a:solidFill>
                  <a:schemeClr val="bg1"/>
                </a:solidFill>
                <a:ea typeface="Open Sans" pitchFamily="34" charset="0"/>
                <a:cs typeface="Open Sans" pitchFamily="34" charset="0"/>
              </a:rPr>
              <a:t>Vivamus Quam Dolor, Tempor Ac Gravida Sit Amet, Porta Fermentum Magna. Aliquam Euismod.</a:t>
            </a:r>
          </a:p>
        </p:txBody>
      </p:sp>
      <p:sp>
        <p:nvSpPr>
          <p:cNvPr id="13" name="圆角矩形 12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SpPr/>
          <p:nvPr/>
        </p:nvSpPr>
        <p:spPr>
          <a:xfrm>
            <a:off x="1239685" y="1711166"/>
            <a:ext cx="576816" cy="604892"/>
          </a:xfrm>
          <a:prstGeom prst="roundRect">
            <a:avLst>
              <a:gd name="adj" fmla="val 22417"/>
            </a:avLst>
          </a:prstGeom>
          <a:solidFill>
            <a:srgbClr val="EE534F"/>
          </a:solidFill>
          <a:ln>
            <a:noFill/>
          </a:ln>
          <a:effectLst>
            <a:outerShdw blurRad="152400" sx="103000" sy="103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/>
              <a:t>01</a:t>
            </a:r>
            <a:endParaRPr lang="zh-CN" altLang="en-US" sz="2400" b="1" dirty="0"/>
          </a:p>
        </p:txBody>
      </p:sp>
      <p:sp>
        <p:nvSpPr>
          <p:cNvPr id="14" name="圆角矩形 13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SpPr/>
          <p:nvPr/>
        </p:nvSpPr>
        <p:spPr>
          <a:xfrm>
            <a:off x="1239685" y="2865207"/>
            <a:ext cx="576816" cy="604892"/>
          </a:xfrm>
          <a:prstGeom prst="roundRect">
            <a:avLst>
              <a:gd name="adj" fmla="val 22417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152400" sx="103000" sy="103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/>
              <a:t>02</a:t>
            </a:r>
            <a:endParaRPr lang="zh-CN" altLang="en-US" sz="2400" b="1" dirty="0"/>
          </a:p>
        </p:txBody>
      </p:sp>
      <p:sp>
        <p:nvSpPr>
          <p:cNvPr id="15" name="圆角矩形 14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SpPr/>
          <p:nvPr/>
        </p:nvSpPr>
        <p:spPr>
          <a:xfrm>
            <a:off x="1242520" y="4019248"/>
            <a:ext cx="576816" cy="604892"/>
          </a:xfrm>
          <a:prstGeom prst="roundRect">
            <a:avLst>
              <a:gd name="adj" fmla="val 22417"/>
            </a:avLst>
          </a:prstGeom>
          <a:solidFill>
            <a:srgbClr val="EE534F"/>
          </a:solidFill>
          <a:ln>
            <a:noFill/>
          </a:ln>
          <a:effectLst>
            <a:outerShdw blurRad="152400" sx="103000" sy="103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/>
              <a:t>03</a:t>
            </a:r>
            <a:endParaRPr lang="zh-CN" altLang="en-US" sz="2400" b="1" dirty="0"/>
          </a:p>
        </p:txBody>
      </p:sp>
      <p:sp>
        <p:nvSpPr>
          <p:cNvPr id="16" name="圆角矩形 15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SpPr/>
          <p:nvPr/>
        </p:nvSpPr>
        <p:spPr>
          <a:xfrm>
            <a:off x="1242520" y="5173290"/>
            <a:ext cx="576816" cy="604892"/>
          </a:xfrm>
          <a:prstGeom prst="roundRect">
            <a:avLst>
              <a:gd name="adj" fmla="val 22417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152400" sx="103000" sy="103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/>
              <a:t>04</a:t>
            </a:r>
            <a:endParaRPr lang="zh-CN" altLang="en-US" sz="2400" b="1" dirty="0"/>
          </a:p>
        </p:txBody>
      </p:sp>
      <p:sp>
        <p:nvSpPr>
          <p:cNvPr id="17" name="Rectangle 89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SpPr/>
          <p:nvPr/>
        </p:nvSpPr>
        <p:spPr>
          <a:xfrm>
            <a:off x="2041887" y="1573073"/>
            <a:ext cx="3708900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1200" b="1" dirty="0">
                <a:solidFill>
                  <a:schemeClr val="tx1">
                    <a:lumMod val="65000"/>
                    <a:lumOff val="35000"/>
                  </a:schemeClr>
                </a:solidFill>
                <a:ea typeface="Open Sans" pitchFamily="34" charset="0"/>
                <a:cs typeface="Open Sans" pitchFamily="34" charset="0"/>
              </a:rPr>
              <a:t>Key Words Here</a:t>
            </a:r>
            <a:endParaRPr lang="en-US" sz="1000" dirty="0">
              <a:solidFill>
                <a:schemeClr val="tx1">
                  <a:lumMod val="65000"/>
                  <a:lumOff val="35000"/>
                </a:schemeClr>
              </a:solidFill>
              <a:ea typeface="Open Sans" pitchFamily="34" charset="0"/>
              <a:cs typeface="Open Sans" pitchFamily="34" charset="0"/>
            </a:endParaRPr>
          </a:p>
          <a:p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ea typeface="Open Sans" pitchFamily="34" charset="0"/>
                <a:cs typeface="Open Sans" pitchFamily="34" charset="0"/>
              </a:rPr>
              <a:t>Vivamus Quam Dolor, Tempor Ac Gravida Sit Amet, Porta Fermentum Magna. Aliquam Euismod.</a:t>
            </a:r>
          </a:p>
        </p:txBody>
      </p:sp>
      <p:sp>
        <p:nvSpPr>
          <p:cNvPr id="18" name="Rectangle 89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SpPr/>
          <p:nvPr/>
        </p:nvSpPr>
        <p:spPr>
          <a:xfrm>
            <a:off x="2041887" y="2723125"/>
            <a:ext cx="3708900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1200" b="1" dirty="0">
                <a:solidFill>
                  <a:schemeClr val="tx1">
                    <a:lumMod val="65000"/>
                    <a:lumOff val="35000"/>
                  </a:schemeClr>
                </a:solidFill>
                <a:ea typeface="Open Sans" pitchFamily="34" charset="0"/>
                <a:cs typeface="Open Sans" pitchFamily="34" charset="0"/>
              </a:rPr>
              <a:t>Key Words Here</a:t>
            </a:r>
            <a:endParaRPr lang="en-US" sz="1000" dirty="0">
              <a:solidFill>
                <a:schemeClr val="tx1">
                  <a:lumMod val="65000"/>
                  <a:lumOff val="35000"/>
                </a:schemeClr>
              </a:solidFill>
              <a:ea typeface="Open Sans" pitchFamily="34" charset="0"/>
              <a:cs typeface="Open Sans" pitchFamily="34" charset="0"/>
            </a:endParaRPr>
          </a:p>
          <a:p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ea typeface="Open Sans" pitchFamily="34" charset="0"/>
                <a:cs typeface="Open Sans" pitchFamily="34" charset="0"/>
              </a:rPr>
              <a:t>Vivamus Quam Dolor, Tempor Ac Gravida Sit Amet, Porta Fermentum Magna. Aliquam Euismod.</a:t>
            </a:r>
          </a:p>
        </p:txBody>
      </p:sp>
      <p:sp>
        <p:nvSpPr>
          <p:cNvPr id="19" name="Rectangle 89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SpPr/>
          <p:nvPr/>
        </p:nvSpPr>
        <p:spPr>
          <a:xfrm>
            <a:off x="2052525" y="3873177"/>
            <a:ext cx="3699502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1200" b="1" dirty="0">
                <a:solidFill>
                  <a:schemeClr val="tx1">
                    <a:lumMod val="65000"/>
                    <a:lumOff val="35000"/>
                  </a:schemeClr>
                </a:solidFill>
                <a:ea typeface="Open Sans" pitchFamily="34" charset="0"/>
                <a:cs typeface="Open Sans" pitchFamily="34" charset="0"/>
              </a:rPr>
              <a:t>Key Words Here</a:t>
            </a:r>
            <a:endParaRPr lang="en-US" sz="1000" dirty="0">
              <a:solidFill>
                <a:schemeClr val="tx1">
                  <a:lumMod val="65000"/>
                  <a:lumOff val="35000"/>
                </a:schemeClr>
              </a:solidFill>
              <a:ea typeface="Open Sans" pitchFamily="34" charset="0"/>
              <a:cs typeface="Open Sans" pitchFamily="34" charset="0"/>
            </a:endParaRPr>
          </a:p>
          <a:p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ea typeface="Open Sans" pitchFamily="34" charset="0"/>
                <a:cs typeface="Open Sans" pitchFamily="34" charset="0"/>
              </a:rPr>
              <a:t>Vivamus Quam Dolor, Tempor Ac Gravida Sit Amet, Porta Fermentum Magna. Aliquam Euismod.</a:t>
            </a:r>
          </a:p>
        </p:txBody>
      </p:sp>
      <p:sp>
        <p:nvSpPr>
          <p:cNvPr id="20" name="Rectangle 89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SpPr/>
          <p:nvPr/>
        </p:nvSpPr>
        <p:spPr>
          <a:xfrm>
            <a:off x="2052525" y="5023228"/>
            <a:ext cx="3699502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1200" b="1" dirty="0">
                <a:solidFill>
                  <a:schemeClr val="tx1">
                    <a:lumMod val="65000"/>
                    <a:lumOff val="35000"/>
                  </a:schemeClr>
                </a:solidFill>
                <a:ea typeface="Open Sans" pitchFamily="34" charset="0"/>
                <a:cs typeface="Open Sans" pitchFamily="34" charset="0"/>
              </a:rPr>
              <a:t>Key Words Here</a:t>
            </a:r>
            <a:endParaRPr lang="en-US" sz="1000" dirty="0">
              <a:solidFill>
                <a:schemeClr val="tx1">
                  <a:lumMod val="65000"/>
                  <a:lumOff val="35000"/>
                </a:schemeClr>
              </a:solidFill>
              <a:ea typeface="Open Sans" pitchFamily="34" charset="0"/>
              <a:cs typeface="Open Sans" pitchFamily="34" charset="0"/>
            </a:endParaRPr>
          </a:p>
          <a:p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ea typeface="Open Sans" pitchFamily="34" charset="0"/>
                <a:cs typeface="Open Sans" pitchFamily="34" charset="0"/>
              </a:rPr>
              <a:t>Vivamus Quam Dolor, Tempor Ac Gravida Sit Amet, Porta Fermentum Magna. Aliquam Euismod.</a:t>
            </a:r>
          </a:p>
        </p:txBody>
      </p:sp>
      <p:sp>
        <p:nvSpPr>
          <p:cNvPr id="21" name="圆角矩形 20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SpPr/>
          <p:nvPr/>
        </p:nvSpPr>
        <p:spPr>
          <a:xfrm>
            <a:off x="559854" y="360913"/>
            <a:ext cx="576816" cy="604892"/>
          </a:xfrm>
          <a:prstGeom prst="roundRect">
            <a:avLst>
              <a:gd name="adj" fmla="val 22417"/>
            </a:avLst>
          </a:prstGeom>
          <a:solidFill>
            <a:srgbClr val="EE534F"/>
          </a:solidFill>
          <a:ln>
            <a:noFill/>
          </a:ln>
          <a:effectLst>
            <a:outerShdw blurRad="152400" sx="103000" sy="103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/>
              <a:t>02</a:t>
            </a:r>
            <a:endParaRPr lang="zh-CN" altLang="en-US" sz="2400" b="1" dirty="0"/>
          </a:p>
        </p:txBody>
      </p:sp>
      <p:grpSp>
        <p:nvGrpSpPr>
          <p:cNvPr id="22" name="组合 21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GrpSpPr/>
          <p:nvPr/>
        </p:nvGrpSpPr>
        <p:grpSpPr>
          <a:xfrm>
            <a:off x="1269993" y="190792"/>
            <a:ext cx="3684778" cy="772982"/>
            <a:chOff x="1269993" y="190792"/>
            <a:chExt cx="3684778" cy="772982"/>
          </a:xfrm>
        </p:grpSpPr>
        <p:sp>
          <p:nvSpPr>
            <p:cNvPr id="23" name="矩形 22"/>
            <p:cNvSpPr/>
            <p:nvPr/>
          </p:nvSpPr>
          <p:spPr>
            <a:xfrm>
              <a:off x="1269993" y="190792"/>
              <a:ext cx="3291374" cy="64008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400" dirty="0">
                  <a:solidFill>
                    <a:srgbClr val="EE534F"/>
                  </a:solidFill>
                  <a:ea typeface="Microsoft YaHei UI" panose="020B0503020204020204" pitchFamily="34" charset="-122"/>
                </a:rPr>
                <a:t>CREATIVE</a:t>
              </a:r>
              <a:r>
                <a:rPr lang="en-US" altLang="zh-CN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Microsoft YaHei UI" panose="020B0503020204020204" pitchFamily="34" charset="-122"/>
                </a:rPr>
                <a:t> INFO DESIGN</a:t>
              </a:r>
              <a:endPara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ea typeface="Microsoft YaHei UI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1299831" y="686775"/>
              <a:ext cx="3654940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en-US" altLang="zh-CN" sz="1200" dirty="0">
                  <a:solidFill>
                    <a:srgbClr val="262425"/>
                  </a:solidFill>
                  <a:ea typeface="Roboto" panose="02000000000000000000" pitchFamily="2" charset="0"/>
                  <a:cs typeface="Open Sans" panose="020B0606030504020204" pitchFamily="34" charset="0"/>
                </a:rPr>
                <a:t>compellingly deliver prospective catalysts for change</a:t>
              </a:r>
            </a:p>
          </p:txBody>
        </p:sp>
      </p:grpSp>
      <p:sp>
        <p:nvSpPr>
          <p:cNvPr id="3" name="e7d195523061f1c0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e7d195523061f1c0205959036996ad55c215b892a7aac5c0B9ADEF7896FB48F2EF97163A2DE1401E1875DEDC438B7864AD24CA23553DBBBD975DAF4CAD4A2592689FFB6CEE59FFA55B2702D0E5EE29CDFC0DD98BC7D6A39AC4E055256EE11BBEDCDB7C9722D66262996B68DE860BD3C77EBCAECB599909EC0E07B61811075331ABCDE6990254B8C8</a:t>
            </a:r>
            <a:endParaRPr lang="zh-CN" altLang="en-US" sz="100"/>
          </a:p>
        </p:txBody>
      </p:sp>
    </p:spTree>
    <p:extLst>
      <p:ext uri="{BB962C8B-B14F-4D97-AF65-F5344CB8AC3E}">
        <p14:creationId xmlns:p14="http://schemas.microsoft.com/office/powerpoint/2010/main" val="79628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14:switch dir="r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2.22222E-6 L 0.02409 2.22222E-6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98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2" presetClass="path" presetSubtype="0" accel="50000" decel="50000" autoRev="1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2.08333E-6 1.85185E-6 L -2.08333E-6 -0.07292 " pathEditMode="relative" rAng="0" ptsTypes="AA">
                                      <p:cBhvr>
                                        <p:cTn id="1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657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autoRev="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3.95833E-6 4.07407E-6 L -3.95833E-6 0.07222 " pathEditMode="relative" rAng="0" ptsTypes="AA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611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2" presetClass="path" presetSubtype="0" accel="50000" decel="50000" autoRev="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2.08333E-6 1.85185E-6 L -2.08333E-6 -0.07292 " pathEditMode="relative" rAng="0" ptsTypes="AA">
                                      <p:cBhvr>
                                        <p:cTn id="2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657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42" presetClass="path" presetSubtype="0" accel="50000" decel="50000" autoRev="1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3.95833E-6 4.07407E-6 L -3.95833E-6 0.07222 " pathEditMode="relative" rAng="0" ptsTypes="AA">
                                      <p:cBhvr>
                                        <p:cTn id="3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611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autoRev="1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2.08333E-6 -2.59259E-6 L 0.04193 -2.59259E-6 " pathEditMode="relative" rAng="0" ptsTypes="AA">
                                      <p:cBhvr>
                                        <p:cTn id="3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96" y="0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2" presetClass="path" presetSubtype="0" accel="50000" decel="50000" autoRev="1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2.08333E-6 -2.59259E-6 L 0.04193 -2.59259E-6 " pathEditMode="relative" rAng="0" ptsTypes="AA">
                                      <p:cBhvr>
                                        <p:cTn id="4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96" y="0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42" presetClass="path" presetSubtype="0" accel="50000" decel="50000" autoRev="1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2.08333E-6 -2.59259E-6 L 0.04193 -2.59259E-6 " pathEditMode="relative" rAng="0" ptsTypes="AA">
                                      <p:cBhvr>
                                        <p:cTn id="4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96" y="0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42" presetClass="path" presetSubtype="0" accel="50000" decel="50000" autoRev="1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2.08333E-6 -2.59259E-6 L 0.04193 -2.59259E-6 " pathEditMode="relative" rAng="0" ptsTypes="AA">
                                      <p:cBhvr>
                                        <p:cTn id="5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96" y="0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6" grpId="0" animBg="1"/>
      <p:bldP spid="6" grpId="1" animBg="1"/>
      <p:bldP spid="11" grpId="0"/>
      <p:bldP spid="12" grpId="0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/>
      <p:bldP spid="18" grpId="0"/>
      <p:bldP spid="19" grpId="0"/>
      <p:bldP spid="20" grpId="0"/>
      <p:bldP spid="21" grpId="0" animBg="1"/>
      <p:bldP spid="21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SpPr>
            <a:spLocks/>
          </p:cNvSpPr>
          <p:nvPr/>
        </p:nvSpPr>
        <p:spPr bwMode="auto">
          <a:xfrm>
            <a:off x="1246188" y="6059895"/>
            <a:ext cx="6678613" cy="0"/>
          </a:xfrm>
          <a:custGeom>
            <a:avLst/>
            <a:gdLst>
              <a:gd name="T0" fmla="*/ 0 w 4207"/>
              <a:gd name="T1" fmla="*/ 4207 w 4207"/>
              <a:gd name="T2" fmla="*/ 0 w 4207"/>
            </a:gdLst>
            <a:ahLst/>
            <a:cxnLst>
              <a:cxn ang="0">
                <a:pos x="T0" y="0"/>
              </a:cxn>
              <a:cxn ang="0">
                <a:pos x="T1" y="0"/>
              </a:cxn>
              <a:cxn ang="0">
                <a:pos x="T2" y="0"/>
              </a:cxn>
            </a:cxnLst>
            <a:rect l="0" t="0" r="r" b="b"/>
            <a:pathLst>
              <a:path w="4207">
                <a:moveTo>
                  <a:pt x="0" y="0"/>
                </a:moveTo>
                <a:lnTo>
                  <a:pt x="4207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1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" name="Line 6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SpPr>
            <a:spLocks noChangeShapeType="1"/>
          </p:cNvSpPr>
          <p:nvPr/>
        </p:nvSpPr>
        <p:spPr bwMode="auto">
          <a:xfrm>
            <a:off x="1246188" y="6059895"/>
            <a:ext cx="9968889" cy="0"/>
          </a:xfrm>
          <a:prstGeom prst="line">
            <a:avLst/>
          </a:prstGeom>
          <a:noFill/>
          <a:ln w="17463" cap="flat">
            <a:solidFill>
              <a:schemeClr val="tx1">
                <a:lumMod val="65000"/>
                <a:lumOff val="35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1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40" name="组合 39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GrpSpPr/>
          <p:nvPr/>
        </p:nvGrpSpPr>
        <p:grpSpPr>
          <a:xfrm>
            <a:off x="1817688" y="5975757"/>
            <a:ext cx="166688" cy="168275"/>
            <a:chOff x="1817688" y="5975757"/>
            <a:chExt cx="166688" cy="168275"/>
          </a:xfrm>
        </p:grpSpPr>
        <p:sp>
          <p:nvSpPr>
            <p:cNvPr id="8" name="Oval 7" descr="e7d195523061f1c0205959036996ad55c215b892a7aac5c0B9ADEF7896FB48F2EF97163A2DE1401E1875DEDC438B7864AD24CA23553DBBBD975DAF4CAD4A2592689FFB6CEE59FFA55B2702D0E5EE29CDFC0DD98BC7D6A39A972B9CF5C57439F63DF8F9992C06A5DCF328E37031B8E7966000C8DF7F63EAFDD8644C15722395F61CC450D784C36B19"/>
            <p:cNvSpPr>
              <a:spLocks noChangeArrowheads="1"/>
            </p:cNvSpPr>
            <p:nvPr/>
          </p:nvSpPr>
          <p:spPr bwMode="auto">
            <a:xfrm>
              <a:off x="1817688" y="5975757"/>
              <a:ext cx="166688" cy="168275"/>
            </a:xfrm>
            <a:prstGeom prst="ellipse">
              <a:avLst/>
            </a:prstGeom>
            <a:solidFill>
              <a:srgbClr val="EE534F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1" name="Oval 8" descr="e7d195523061f1c0205959036996ad55c215b892a7aac5c0B9ADEF7896FB48F2EF97163A2DE1401E1875DEDC438B7864AD24CA23553DBBBD975DAF4CAD4A2592689FFB6CEE59FFA55B2702D0E5EE29CDFC0DD98BC7D6A39A972B9CF5C57439F63DF8F9992C06A5DCF328E37031B8E7966000C8DF7F63EAFDD8644C15722395F61CC450D784C36B19"/>
            <p:cNvSpPr>
              <a:spLocks noChangeArrowheads="1"/>
            </p:cNvSpPr>
            <p:nvPr/>
          </p:nvSpPr>
          <p:spPr bwMode="auto">
            <a:xfrm>
              <a:off x="1868488" y="6026557"/>
              <a:ext cx="66675" cy="66675"/>
            </a:xfrm>
            <a:prstGeom prst="ellipse">
              <a:avLst/>
            </a:prstGeom>
            <a:solidFill>
              <a:srgbClr val="EE534F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12" name="Freeform 9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SpPr>
            <a:spLocks/>
          </p:cNvSpPr>
          <p:nvPr/>
        </p:nvSpPr>
        <p:spPr bwMode="auto">
          <a:xfrm>
            <a:off x="1444626" y="3302407"/>
            <a:ext cx="914400" cy="2616200"/>
          </a:xfrm>
          <a:custGeom>
            <a:avLst/>
            <a:gdLst>
              <a:gd name="T0" fmla="*/ 438 w 438"/>
              <a:gd name="T1" fmla="*/ 219 h 1253"/>
              <a:gd name="T2" fmla="*/ 219 w 438"/>
              <a:gd name="T3" fmla="*/ 0 h 1253"/>
              <a:gd name="T4" fmla="*/ 0 w 438"/>
              <a:gd name="T5" fmla="*/ 219 h 1253"/>
              <a:gd name="T6" fmla="*/ 212 w 438"/>
              <a:gd name="T7" fmla="*/ 507 h 1253"/>
              <a:gd name="T8" fmla="*/ 212 w 438"/>
              <a:gd name="T9" fmla="*/ 1247 h 1253"/>
              <a:gd name="T10" fmla="*/ 219 w 438"/>
              <a:gd name="T11" fmla="*/ 1253 h 1253"/>
              <a:gd name="T12" fmla="*/ 226 w 438"/>
              <a:gd name="T13" fmla="*/ 1247 h 1253"/>
              <a:gd name="T14" fmla="*/ 226 w 438"/>
              <a:gd name="T15" fmla="*/ 507 h 1253"/>
              <a:gd name="T16" fmla="*/ 438 w 438"/>
              <a:gd name="T17" fmla="*/ 219 h 12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38" h="1253">
                <a:moveTo>
                  <a:pt x="438" y="219"/>
                </a:moveTo>
                <a:cubicBezTo>
                  <a:pt x="438" y="98"/>
                  <a:pt x="340" y="0"/>
                  <a:pt x="219" y="0"/>
                </a:cubicBezTo>
                <a:cubicBezTo>
                  <a:pt x="98" y="0"/>
                  <a:pt x="0" y="98"/>
                  <a:pt x="0" y="219"/>
                </a:cubicBezTo>
                <a:cubicBezTo>
                  <a:pt x="0" y="327"/>
                  <a:pt x="175" y="476"/>
                  <a:pt x="212" y="507"/>
                </a:cubicBezTo>
                <a:cubicBezTo>
                  <a:pt x="212" y="1247"/>
                  <a:pt x="212" y="1247"/>
                  <a:pt x="212" y="1247"/>
                </a:cubicBezTo>
                <a:cubicBezTo>
                  <a:pt x="212" y="1250"/>
                  <a:pt x="215" y="1253"/>
                  <a:pt x="219" y="1253"/>
                </a:cubicBezTo>
                <a:cubicBezTo>
                  <a:pt x="223" y="1253"/>
                  <a:pt x="226" y="1250"/>
                  <a:pt x="226" y="1247"/>
                </a:cubicBezTo>
                <a:cubicBezTo>
                  <a:pt x="226" y="507"/>
                  <a:pt x="226" y="507"/>
                  <a:pt x="226" y="507"/>
                </a:cubicBezTo>
                <a:cubicBezTo>
                  <a:pt x="263" y="476"/>
                  <a:pt x="438" y="327"/>
                  <a:pt x="438" y="219"/>
                </a:cubicBezTo>
                <a:close/>
              </a:path>
            </a:pathLst>
          </a:custGeom>
          <a:solidFill>
            <a:srgbClr val="EE534F"/>
          </a:solidFill>
          <a:ln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600">
              <a:solidFill>
                <a:schemeClr val="bg1"/>
              </a:solidFill>
            </a:endParaRPr>
          </a:p>
        </p:txBody>
      </p:sp>
      <p:grpSp>
        <p:nvGrpSpPr>
          <p:cNvPr id="4" name="组合 3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GrpSpPr/>
          <p:nvPr/>
        </p:nvGrpSpPr>
        <p:grpSpPr>
          <a:xfrm>
            <a:off x="4020191" y="5975757"/>
            <a:ext cx="166688" cy="168275"/>
            <a:chOff x="4020191" y="5975757"/>
            <a:chExt cx="166688" cy="168275"/>
          </a:xfrm>
        </p:grpSpPr>
        <p:sp>
          <p:nvSpPr>
            <p:cNvPr id="13" name="Oval 10" descr="e7d195523061f1c0205959036996ad55c215b892a7aac5c0B9ADEF7896FB48F2EF97163A2DE1401E1875DEDC438B7864AD24CA23553DBBBD975DAF4CAD4A2592689FFB6CEE59FFA55B2702D0E5EE29CDFC0DD98BC7D6A39A972B9CF5C57439F63DF8F9992C06A5DCF328E37031B8E7966000C8DF7F63EAFDD8644C15722395F61CC450D784C36B19"/>
            <p:cNvSpPr>
              <a:spLocks noChangeArrowheads="1"/>
            </p:cNvSpPr>
            <p:nvPr/>
          </p:nvSpPr>
          <p:spPr bwMode="auto">
            <a:xfrm>
              <a:off x="4020191" y="5975757"/>
              <a:ext cx="166688" cy="168275"/>
            </a:xfrm>
            <a:prstGeom prst="ellipse">
              <a:avLst/>
            </a:prstGeom>
            <a:solidFill>
              <a:srgbClr val="EE534F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4" name="Oval 11" descr="e7d195523061f1c0205959036996ad55c215b892a7aac5c0B9ADEF7896FB48F2EF97163A2DE1401E1875DEDC438B7864AD24CA23553DBBBD975DAF4CAD4A2592689FFB6CEE59FFA55B2702D0E5EE29CDFC0DD98BC7D6A39A972B9CF5C57439F63DF8F9992C06A5DCF328E37031B8E7966000C8DF7F63EAFDD8644C15722395F61CC450D784C36B19"/>
            <p:cNvSpPr>
              <a:spLocks noChangeArrowheads="1"/>
            </p:cNvSpPr>
            <p:nvPr/>
          </p:nvSpPr>
          <p:spPr bwMode="auto">
            <a:xfrm>
              <a:off x="4070991" y="6026557"/>
              <a:ext cx="66675" cy="66675"/>
            </a:xfrm>
            <a:prstGeom prst="ellipse">
              <a:avLst/>
            </a:prstGeom>
            <a:solidFill>
              <a:srgbClr val="EE534F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15" name="Freeform 12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SpPr>
            <a:spLocks/>
          </p:cNvSpPr>
          <p:nvPr/>
        </p:nvSpPr>
        <p:spPr bwMode="auto">
          <a:xfrm>
            <a:off x="3647129" y="1626007"/>
            <a:ext cx="912813" cy="4292600"/>
          </a:xfrm>
          <a:custGeom>
            <a:avLst/>
            <a:gdLst>
              <a:gd name="T0" fmla="*/ 438 w 438"/>
              <a:gd name="T1" fmla="*/ 219 h 2056"/>
              <a:gd name="T2" fmla="*/ 219 w 438"/>
              <a:gd name="T3" fmla="*/ 0 h 2056"/>
              <a:gd name="T4" fmla="*/ 0 w 438"/>
              <a:gd name="T5" fmla="*/ 219 h 2056"/>
              <a:gd name="T6" fmla="*/ 212 w 438"/>
              <a:gd name="T7" fmla="*/ 507 h 2056"/>
              <a:gd name="T8" fmla="*/ 212 w 438"/>
              <a:gd name="T9" fmla="*/ 2050 h 2056"/>
              <a:gd name="T10" fmla="*/ 219 w 438"/>
              <a:gd name="T11" fmla="*/ 2056 h 2056"/>
              <a:gd name="T12" fmla="*/ 226 w 438"/>
              <a:gd name="T13" fmla="*/ 2050 h 2056"/>
              <a:gd name="T14" fmla="*/ 226 w 438"/>
              <a:gd name="T15" fmla="*/ 507 h 2056"/>
              <a:gd name="T16" fmla="*/ 438 w 438"/>
              <a:gd name="T17" fmla="*/ 219 h 20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38" h="2056">
                <a:moveTo>
                  <a:pt x="438" y="219"/>
                </a:moveTo>
                <a:cubicBezTo>
                  <a:pt x="438" y="98"/>
                  <a:pt x="340" y="0"/>
                  <a:pt x="219" y="0"/>
                </a:cubicBezTo>
                <a:cubicBezTo>
                  <a:pt x="98" y="0"/>
                  <a:pt x="0" y="98"/>
                  <a:pt x="0" y="219"/>
                </a:cubicBezTo>
                <a:cubicBezTo>
                  <a:pt x="0" y="327"/>
                  <a:pt x="175" y="476"/>
                  <a:pt x="212" y="507"/>
                </a:cubicBezTo>
                <a:cubicBezTo>
                  <a:pt x="212" y="2050"/>
                  <a:pt x="212" y="2050"/>
                  <a:pt x="212" y="2050"/>
                </a:cubicBezTo>
                <a:cubicBezTo>
                  <a:pt x="212" y="2053"/>
                  <a:pt x="215" y="2056"/>
                  <a:pt x="219" y="2056"/>
                </a:cubicBezTo>
                <a:cubicBezTo>
                  <a:pt x="223" y="2056"/>
                  <a:pt x="226" y="2053"/>
                  <a:pt x="226" y="2050"/>
                </a:cubicBezTo>
                <a:cubicBezTo>
                  <a:pt x="226" y="507"/>
                  <a:pt x="226" y="507"/>
                  <a:pt x="226" y="507"/>
                </a:cubicBezTo>
                <a:cubicBezTo>
                  <a:pt x="263" y="476"/>
                  <a:pt x="438" y="327"/>
                  <a:pt x="438" y="219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600">
              <a:solidFill>
                <a:schemeClr val="bg1"/>
              </a:solidFill>
            </a:endParaRPr>
          </a:p>
        </p:txBody>
      </p:sp>
      <p:grpSp>
        <p:nvGrpSpPr>
          <p:cNvPr id="41" name="组合 40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GrpSpPr/>
          <p:nvPr/>
        </p:nvGrpSpPr>
        <p:grpSpPr>
          <a:xfrm>
            <a:off x="6221107" y="5975757"/>
            <a:ext cx="166688" cy="168275"/>
            <a:chOff x="6221107" y="5975757"/>
            <a:chExt cx="166688" cy="168275"/>
          </a:xfrm>
        </p:grpSpPr>
        <p:sp>
          <p:nvSpPr>
            <p:cNvPr id="17" name="Oval 13"/>
            <p:cNvSpPr>
              <a:spLocks noChangeArrowheads="1"/>
            </p:cNvSpPr>
            <p:nvPr/>
          </p:nvSpPr>
          <p:spPr bwMode="auto">
            <a:xfrm>
              <a:off x="6221107" y="5975757"/>
              <a:ext cx="166688" cy="168275"/>
            </a:xfrm>
            <a:prstGeom prst="ellipse">
              <a:avLst/>
            </a:prstGeom>
            <a:solidFill>
              <a:srgbClr val="EE534F"/>
            </a:solidFill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600">
                <a:solidFill>
                  <a:schemeClr val="bg1"/>
                </a:solidFill>
              </a:endParaRPr>
            </a:p>
          </p:txBody>
        </p:sp>
        <p:sp>
          <p:nvSpPr>
            <p:cNvPr id="18" name="Oval 14"/>
            <p:cNvSpPr>
              <a:spLocks noChangeArrowheads="1"/>
            </p:cNvSpPr>
            <p:nvPr/>
          </p:nvSpPr>
          <p:spPr bwMode="auto">
            <a:xfrm>
              <a:off x="6270320" y="6026557"/>
              <a:ext cx="66675" cy="66675"/>
            </a:xfrm>
            <a:prstGeom prst="ellipse">
              <a:avLst/>
            </a:prstGeom>
            <a:solidFill>
              <a:srgbClr val="EE534F"/>
            </a:solidFill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600">
                <a:solidFill>
                  <a:schemeClr val="bg1"/>
                </a:solidFill>
              </a:endParaRPr>
            </a:p>
          </p:txBody>
        </p:sp>
      </p:grpSp>
      <p:sp>
        <p:nvSpPr>
          <p:cNvPr id="19" name="Freeform 15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SpPr>
            <a:spLocks/>
          </p:cNvSpPr>
          <p:nvPr/>
        </p:nvSpPr>
        <p:spPr bwMode="auto">
          <a:xfrm>
            <a:off x="5848045" y="3837395"/>
            <a:ext cx="912813" cy="2081213"/>
          </a:xfrm>
          <a:custGeom>
            <a:avLst/>
            <a:gdLst>
              <a:gd name="T0" fmla="*/ 438 w 438"/>
              <a:gd name="T1" fmla="*/ 219 h 997"/>
              <a:gd name="T2" fmla="*/ 219 w 438"/>
              <a:gd name="T3" fmla="*/ 0 h 997"/>
              <a:gd name="T4" fmla="*/ 0 w 438"/>
              <a:gd name="T5" fmla="*/ 219 h 997"/>
              <a:gd name="T6" fmla="*/ 212 w 438"/>
              <a:gd name="T7" fmla="*/ 507 h 997"/>
              <a:gd name="T8" fmla="*/ 212 w 438"/>
              <a:gd name="T9" fmla="*/ 991 h 997"/>
              <a:gd name="T10" fmla="*/ 219 w 438"/>
              <a:gd name="T11" fmla="*/ 997 h 997"/>
              <a:gd name="T12" fmla="*/ 226 w 438"/>
              <a:gd name="T13" fmla="*/ 991 h 997"/>
              <a:gd name="T14" fmla="*/ 226 w 438"/>
              <a:gd name="T15" fmla="*/ 507 h 997"/>
              <a:gd name="T16" fmla="*/ 438 w 438"/>
              <a:gd name="T17" fmla="*/ 219 h 9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38" h="997">
                <a:moveTo>
                  <a:pt x="438" y="219"/>
                </a:moveTo>
                <a:cubicBezTo>
                  <a:pt x="438" y="98"/>
                  <a:pt x="340" y="0"/>
                  <a:pt x="219" y="0"/>
                </a:cubicBezTo>
                <a:cubicBezTo>
                  <a:pt x="98" y="0"/>
                  <a:pt x="0" y="98"/>
                  <a:pt x="0" y="219"/>
                </a:cubicBezTo>
                <a:cubicBezTo>
                  <a:pt x="0" y="327"/>
                  <a:pt x="175" y="476"/>
                  <a:pt x="212" y="507"/>
                </a:cubicBezTo>
                <a:cubicBezTo>
                  <a:pt x="212" y="991"/>
                  <a:pt x="212" y="991"/>
                  <a:pt x="212" y="991"/>
                </a:cubicBezTo>
                <a:cubicBezTo>
                  <a:pt x="212" y="994"/>
                  <a:pt x="215" y="997"/>
                  <a:pt x="219" y="997"/>
                </a:cubicBezTo>
                <a:cubicBezTo>
                  <a:pt x="223" y="997"/>
                  <a:pt x="226" y="994"/>
                  <a:pt x="226" y="991"/>
                </a:cubicBezTo>
                <a:cubicBezTo>
                  <a:pt x="226" y="507"/>
                  <a:pt x="226" y="507"/>
                  <a:pt x="226" y="507"/>
                </a:cubicBezTo>
                <a:cubicBezTo>
                  <a:pt x="263" y="476"/>
                  <a:pt x="438" y="327"/>
                  <a:pt x="438" y="219"/>
                </a:cubicBezTo>
                <a:close/>
              </a:path>
            </a:pathLst>
          </a:custGeom>
          <a:solidFill>
            <a:srgbClr val="EE534F"/>
          </a:solidFill>
          <a:ln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600">
              <a:solidFill>
                <a:schemeClr val="bg1"/>
              </a:solidFill>
            </a:endParaRPr>
          </a:p>
        </p:txBody>
      </p:sp>
      <p:grpSp>
        <p:nvGrpSpPr>
          <p:cNvPr id="3" name="组合 2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GrpSpPr/>
          <p:nvPr/>
        </p:nvGrpSpPr>
        <p:grpSpPr>
          <a:xfrm>
            <a:off x="8423611" y="5975757"/>
            <a:ext cx="166688" cy="168275"/>
            <a:chOff x="8423611" y="5975757"/>
            <a:chExt cx="166688" cy="168275"/>
          </a:xfrm>
        </p:grpSpPr>
        <p:sp>
          <p:nvSpPr>
            <p:cNvPr id="20" name="Oval 16" descr="e7d195523061f1c0205959036996ad55c215b892a7aac5c0B9ADEF7896FB48F2EF97163A2DE1401E1875DEDC438B7864AD24CA23553DBBBD975DAF4CAD4A2592689FFB6CEE59FFA55B2702D0E5EE29CDFC0DD98BC7D6A39A972B9CF5C57439F63DF8F9992C06A5DCF328E37031B8E7966000C8DF7F63EAFDD8644C15722395F61CC450D784C36B19"/>
            <p:cNvSpPr>
              <a:spLocks noChangeArrowheads="1"/>
            </p:cNvSpPr>
            <p:nvPr/>
          </p:nvSpPr>
          <p:spPr bwMode="auto">
            <a:xfrm>
              <a:off x="8423611" y="5975757"/>
              <a:ext cx="166688" cy="168275"/>
            </a:xfrm>
            <a:prstGeom prst="ellipse">
              <a:avLst/>
            </a:prstGeom>
            <a:solidFill>
              <a:srgbClr val="EE534F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1" name="Oval 17" descr="e7d195523061f1c0205959036996ad55c215b892a7aac5c0B9ADEF7896FB48F2EF97163A2DE1401E1875DEDC438B7864AD24CA23553DBBBD975DAF4CAD4A2592689FFB6CEE59FFA55B2702D0E5EE29CDFC0DD98BC7D6A39A972B9CF5C57439F63DF8F9992C06A5DCF328E37031B8E7966000C8DF7F63EAFDD8644C15722395F61CC450D784C36B19"/>
            <p:cNvSpPr>
              <a:spLocks noChangeArrowheads="1"/>
            </p:cNvSpPr>
            <p:nvPr/>
          </p:nvSpPr>
          <p:spPr bwMode="auto">
            <a:xfrm>
              <a:off x="8472824" y="6026557"/>
              <a:ext cx="66675" cy="66675"/>
            </a:xfrm>
            <a:prstGeom prst="ellipse">
              <a:avLst/>
            </a:prstGeom>
            <a:solidFill>
              <a:srgbClr val="EE534F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22" name="Freeform 18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SpPr>
            <a:spLocks/>
          </p:cNvSpPr>
          <p:nvPr/>
        </p:nvSpPr>
        <p:spPr bwMode="auto">
          <a:xfrm>
            <a:off x="8048961" y="2095907"/>
            <a:ext cx="914400" cy="3822700"/>
          </a:xfrm>
          <a:custGeom>
            <a:avLst/>
            <a:gdLst>
              <a:gd name="T0" fmla="*/ 438 w 438"/>
              <a:gd name="T1" fmla="*/ 219 h 1831"/>
              <a:gd name="T2" fmla="*/ 219 w 438"/>
              <a:gd name="T3" fmla="*/ 0 h 1831"/>
              <a:gd name="T4" fmla="*/ 0 w 438"/>
              <a:gd name="T5" fmla="*/ 219 h 1831"/>
              <a:gd name="T6" fmla="*/ 212 w 438"/>
              <a:gd name="T7" fmla="*/ 506 h 1831"/>
              <a:gd name="T8" fmla="*/ 212 w 438"/>
              <a:gd name="T9" fmla="*/ 1825 h 1831"/>
              <a:gd name="T10" fmla="*/ 219 w 438"/>
              <a:gd name="T11" fmla="*/ 1831 h 1831"/>
              <a:gd name="T12" fmla="*/ 226 w 438"/>
              <a:gd name="T13" fmla="*/ 1825 h 1831"/>
              <a:gd name="T14" fmla="*/ 226 w 438"/>
              <a:gd name="T15" fmla="*/ 506 h 1831"/>
              <a:gd name="T16" fmla="*/ 438 w 438"/>
              <a:gd name="T17" fmla="*/ 219 h 18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38" h="1831">
                <a:moveTo>
                  <a:pt x="438" y="219"/>
                </a:moveTo>
                <a:cubicBezTo>
                  <a:pt x="438" y="98"/>
                  <a:pt x="340" y="0"/>
                  <a:pt x="219" y="0"/>
                </a:cubicBezTo>
                <a:cubicBezTo>
                  <a:pt x="98" y="0"/>
                  <a:pt x="0" y="98"/>
                  <a:pt x="0" y="219"/>
                </a:cubicBezTo>
                <a:cubicBezTo>
                  <a:pt x="0" y="327"/>
                  <a:pt x="175" y="476"/>
                  <a:pt x="212" y="506"/>
                </a:cubicBezTo>
                <a:cubicBezTo>
                  <a:pt x="212" y="1825"/>
                  <a:pt x="212" y="1825"/>
                  <a:pt x="212" y="1825"/>
                </a:cubicBezTo>
                <a:cubicBezTo>
                  <a:pt x="212" y="1828"/>
                  <a:pt x="215" y="1831"/>
                  <a:pt x="219" y="1831"/>
                </a:cubicBezTo>
                <a:cubicBezTo>
                  <a:pt x="223" y="1831"/>
                  <a:pt x="226" y="1828"/>
                  <a:pt x="226" y="1825"/>
                </a:cubicBezTo>
                <a:cubicBezTo>
                  <a:pt x="226" y="506"/>
                  <a:pt x="226" y="506"/>
                  <a:pt x="226" y="506"/>
                </a:cubicBezTo>
                <a:cubicBezTo>
                  <a:pt x="263" y="476"/>
                  <a:pt x="438" y="327"/>
                  <a:pt x="438" y="219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600">
              <a:solidFill>
                <a:schemeClr val="bg1"/>
              </a:solidFill>
            </a:endParaRPr>
          </a:p>
        </p:txBody>
      </p:sp>
      <p:grpSp>
        <p:nvGrpSpPr>
          <p:cNvPr id="2" name="组合 1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GrpSpPr/>
          <p:nvPr/>
        </p:nvGrpSpPr>
        <p:grpSpPr>
          <a:xfrm>
            <a:off x="10626115" y="5975757"/>
            <a:ext cx="166688" cy="168275"/>
            <a:chOff x="10626115" y="5975757"/>
            <a:chExt cx="166688" cy="168275"/>
          </a:xfrm>
        </p:grpSpPr>
        <p:sp>
          <p:nvSpPr>
            <p:cNvPr id="23" name="Oval 19" descr="e7d195523061f1c0205959036996ad55c215b892a7aac5c0B9ADEF7896FB48F2EF97163A2DE1401E1875DEDC438B7864AD24CA23553DBBBD975DAF4CAD4A2592689FFB6CEE59FFA55B2702D0E5EE29CDFC0DD98BC7D6A39A972B9CF5C57439F63DF8F9992C06A5DCF328E37031B8E7966000C8DF7F63EAFDD8644C15722395F61CC450D784C36B19"/>
            <p:cNvSpPr>
              <a:spLocks noChangeArrowheads="1"/>
            </p:cNvSpPr>
            <p:nvPr/>
          </p:nvSpPr>
          <p:spPr bwMode="auto">
            <a:xfrm>
              <a:off x="10626115" y="5975757"/>
              <a:ext cx="166688" cy="168275"/>
            </a:xfrm>
            <a:prstGeom prst="ellipse">
              <a:avLst/>
            </a:prstGeom>
            <a:solidFill>
              <a:srgbClr val="EE534F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4" name="Oval 20" descr="e7d195523061f1c0205959036996ad55c215b892a7aac5c0B9ADEF7896FB48F2EF97163A2DE1401E1875DEDC438B7864AD24CA23553DBBBD975DAF4CAD4A2592689FFB6CEE59FFA55B2702D0E5EE29CDFC0DD98BC7D6A39A972B9CF5C57439F63DF8F9992C06A5DCF328E37031B8E7966000C8DF7F63EAFDD8644C15722395F61CC450D784C36B19"/>
            <p:cNvSpPr>
              <a:spLocks noChangeArrowheads="1"/>
            </p:cNvSpPr>
            <p:nvPr/>
          </p:nvSpPr>
          <p:spPr bwMode="auto">
            <a:xfrm>
              <a:off x="10675328" y="6026557"/>
              <a:ext cx="66675" cy="66675"/>
            </a:xfrm>
            <a:prstGeom prst="ellipse">
              <a:avLst/>
            </a:prstGeom>
            <a:solidFill>
              <a:srgbClr val="EE534F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25" name="Freeform 21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SpPr>
            <a:spLocks/>
          </p:cNvSpPr>
          <p:nvPr/>
        </p:nvSpPr>
        <p:spPr bwMode="auto">
          <a:xfrm>
            <a:off x="10251465" y="3721507"/>
            <a:ext cx="914400" cy="2197100"/>
          </a:xfrm>
          <a:custGeom>
            <a:avLst/>
            <a:gdLst>
              <a:gd name="T0" fmla="*/ 438 w 438"/>
              <a:gd name="T1" fmla="*/ 219 h 1052"/>
              <a:gd name="T2" fmla="*/ 219 w 438"/>
              <a:gd name="T3" fmla="*/ 0 h 1052"/>
              <a:gd name="T4" fmla="*/ 0 w 438"/>
              <a:gd name="T5" fmla="*/ 219 h 1052"/>
              <a:gd name="T6" fmla="*/ 212 w 438"/>
              <a:gd name="T7" fmla="*/ 507 h 1052"/>
              <a:gd name="T8" fmla="*/ 212 w 438"/>
              <a:gd name="T9" fmla="*/ 1046 h 1052"/>
              <a:gd name="T10" fmla="*/ 219 w 438"/>
              <a:gd name="T11" fmla="*/ 1052 h 1052"/>
              <a:gd name="T12" fmla="*/ 226 w 438"/>
              <a:gd name="T13" fmla="*/ 1046 h 1052"/>
              <a:gd name="T14" fmla="*/ 226 w 438"/>
              <a:gd name="T15" fmla="*/ 507 h 1052"/>
              <a:gd name="T16" fmla="*/ 438 w 438"/>
              <a:gd name="T17" fmla="*/ 219 h 10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38" h="1052">
                <a:moveTo>
                  <a:pt x="438" y="219"/>
                </a:moveTo>
                <a:cubicBezTo>
                  <a:pt x="438" y="98"/>
                  <a:pt x="340" y="0"/>
                  <a:pt x="219" y="0"/>
                </a:cubicBezTo>
                <a:cubicBezTo>
                  <a:pt x="98" y="0"/>
                  <a:pt x="0" y="98"/>
                  <a:pt x="0" y="219"/>
                </a:cubicBezTo>
                <a:cubicBezTo>
                  <a:pt x="0" y="327"/>
                  <a:pt x="175" y="476"/>
                  <a:pt x="212" y="507"/>
                </a:cubicBezTo>
                <a:cubicBezTo>
                  <a:pt x="212" y="1046"/>
                  <a:pt x="212" y="1046"/>
                  <a:pt x="212" y="1046"/>
                </a:cubicBezTo>
                <a:cubicBezTo>
                  <a:pt x="212" y="1049"/>
                  <a:pt x="215" y="1052"/>
                  <a:pt x="219" y="1052"/>
                </a:cubicBezTo>
                <a:cubicBezTo>
                  <a:pt x="223" y="1052"/>
                  <a:pt x="226" y="1049"/>
                  <a:pt x="226" y="1046"/>
                </a:cubicBezTo>
                <a:cubicBezTo>
                  <a:pt x="226" y="507"/>
                  <a:pt x="226" y="507"/>
                  <a:pt x="226" y="507"/>
                </a:cubicBezTo>
                <a:cubicBezTo>
                  <a:pt x="263" y="476"/>
                  <a:pt x="438" y="327"/>
                  <a:pt x="438" y="219"/>
                </a:cubicBezTo>
                <a:close/>
              </a:path>
            </a:pathLst>
          </a:custGeom>
          <a:solidFill>
            <a:srgbClr val="EE534F"/>
          </a:solidFill>
          <a:ln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600">
              <a:solidFill>
                <a:schemeClr val="bg1"/>
              </a:solidFill>
            </a:endParaRPr>
          </a:p>
        </p:txBody>
      </p:sp>
      <p:sp>
        <p:nvSpPr>
          <p:cNvPr id="26" name="Rectangle 89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SpPr/>
          <p:nvPr/>
        </p:nvSpPr>
        <p:spPr>
          <a:xfrm>
            <a:off x="1303802" y="1887137"/>
            <a:ext cx="1513534" cy="12695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1200" b="1" dirty="0">
                <a:solidFill>
                  <a:schemeClr val="tx1">
                    <a:lumMod val="65000"/>
                    <a:lumOff val="35000"/>
                  </a:schemeClr>
                </a:solidFill>
                <a:ea typeface="Open Sans" pitchFamily="34" charset="0"/>
                <a:cs typeface="Open Sans" pitchFamily="34" charset="0"/>
              </a:rPr>
              <a:t>Key Words Here</a:t>
            </a:r>
            <a:endParaRPr lang="en-US" sz="1000" dirty="0">
              <a:solidFill>
                <a:schemeClr val="tx1">
                  <a:lumMod val="65000"/>
                  <a:lumOff val="35000"/>
                </a:schemeClr>
              </a:solidFill>
              <a:ea typeface="Open Sans" pitchFamily="34" charset="0"/>
              <a:cs typeface="Open Sans" pitchFamily="34" charset="0"/>
            </a:endParaRPr>
          </a:p>
          <a:p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ea typeface="Open Sans" pitchFamily="34" charset="0"/>
                <a:cs typeface="Open Sans" pitchFamily="34" charset="0"/>
              </a:rPr>
              <a:t>Vivamus Quam Dolor, Tempor Ac Gravida Sit Amet, Porta Fermentum Magna. Aliquam Euismod.</a:t>
            </a:r>
          </a:p>
        </p:txBody>
      </p:sp>
      <p:sp>
        <p:nvSpPr>
          <p:cNvPr id="27" name="Rectangle 89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SpPr/>
          <p:nvPr/>
        </p:nvSpPr>
        <p:spPr>
          <a:xfrm>
            <a:off x="2590001" y="3786102"/>
            <a:ext cx="1513534" cy="12695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1200" b="1" dirty="0">
                <a:solidFill>
                  <a:schemeClr val="tx1">
                    <a:lumMod val="65000"/>
                    <a:lumOff val="35000"/>
                  </a:schemeClr>
                </a:solidFill>
                <a:ea typeface="Open Sans" pitchFamily="34" charset="0"/>
                <a:cs typeface="Open Sans" pitchFamily="34" charset="0"/>
              </a:rPr>
              <a:t>Key Words Here</a:t>
            </a:r>
            <a:endParaRPr lang="en-US" sz="1000" dirty="0">
              <a:solidFill>
                <a:schemeClr val="tx1">
                  <a:lumMod val="65000"/>
                  <a:lumOff val="35000"/>
                </a:schemeClr>
              </a:solidFill>
              <a:ea typeface="Open Sans" pitchFamily="34" charset="0"/>
              <a:cs typeface="Open Sans" pitchFamily="34" charset="0"/>
            </a:endParaRPr>
          </a:p>
          <a:p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ea typeface="Open Sans" pitchFamily="34" charset="0"/>
                <a:cs typeface="Open Sans" pitchFamily="34" charset="0"/>
              </a:rPr>
              <a:t>Vivamus Quam Dolor, Tempor Ac Gravida Sit Amet, Porta Fermentum Magna. Aliquam Euismod.</a:t>
            </a:r>
          </a:p>
        </p:txBody>
      </p:sp>
      <p:sp>
        <p:nvSpPr>
          <p:cNvPr id="28" name="Rectangle 89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SpPr/>
          <p:nvPr/>
        </p:nvSpPr>
        <p:spPr>
          <a:xfrm>
            <a:off x="6903269" y="2948865"/>
            <a:ext cx="1513534" cy="12695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1200" b="1" dirty="0">
                <a:solidFill>
                  <a:schemeClr val="tx1">
                    <a:lumMod val="65000"/>
                    <a:lumOff val="35000"/>
                  </a:schemeClr>
                </a:solidFill>
                <a:ea typeface="Open Sans" pitchFamily="34" charset="0"/>
                <a:cs typeface="Open Sans" pitchFamily="34" charset="0"/>
              </a:rPr>
              <a:t>Key Words Here</a:t>
            </a:r>
            <a:endParaRPr lang="en-US" sz="1000" dirty="0">
              <a:solidFill>
                <a:schemeClr val="tx1">
                  <a:lumMod val="65000"/>
                  <a:lumOff val="35000"/>
                </a:schemeClr>
              </a:solidFill>
              <a:ea typeface="Open Sans" pitchFamily="34" charset="0"/>
              <a:cs typeface="Open Sans" pitchFamily="34" charset="0"/>
            </a:endParaRPr>
          </a:p>
          <a:p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ea typeface="Open Sans" pitchFamily="34" charset="0"/>
                <a:cs typeface="Open Sans" pitchFamily="34" charset="0"/>
              </a:rPr>
              <a:t>Vivamus Quam Dolor, Tempor Ac Gravida Sit Amet, Porta Fermentum Magna. Aliquam Euismod.</a:t>
            </a:r>
          </a:p>
        </p:txBody>
      </p:sp>
      <p:sp>
        <p:nvSpPr>
          <p:cNvPr id="29" name="Rectangle 89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SpPr/>
          <p:nvPr/>
        </p:nvSpPr>
        <p:spPr>
          <a:xfrm>
            <a:off x="4707573" y="2130832"/>
            <a:ext cx="1513534" cy="12695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1200" b="1" dirty="0">
                <a:solidFill>
                  <a:schemeClr val="tx1">
                    <a:lumMod val="65000"/>
                    <a:lumOff val="35000"/>
                  </a:schemeClr>
                </a:solidFill>
                <a:ea typeface="Open Sans" pitchFamily="34" charset="0"/>
                <a:cs typeface="Open Sans" pitchFamily="34" charset="0"/>
              </a:rPr>
              <a:t>Key Words Here</a:t>
            </a:r>
            <a:endParaRPr lang="en-US" sz="1000" dirty="0">
              <a:solidFill>
                <a:schemeClr val="tx1">
                  <a:lumMod val="65000"/>
                  <a:lumOff val="35000"/>
                </a:schemeClr>
              </a:solidFill>
              <a:ea typeface="Open Sans" pitchFamily="34" charset="0"/>
              <a:cs typeface="Open Sans" pitchFamily="34" charset="0"/>
            </a:endParaRPr>
          </a:p>
          <a:p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ea typeface="Open Sans" pitchFamily="34" charset="0"/>
                <a:cs typeface="Open Sans" pitchFamily="34" charset="0"/>
              </a:rPr>
              <a:t>Vivamus Quam Dolor, Tempor Ac Gravida Sit Amet, Porta Fermentum Magna. Aliquam Euismod.</a:t>
            </a:r>
          </a:p>
        </p:txBody>
      </p:sp>
      <p:sp>
        <p:nvSpPr>
          <p:cNvPr id="30" name="Rectangle 89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SpPr/>
          <p:nvPr/>
        </p:nvSpPr>
        <p:spPr>
          <a:xfrm>
            <a:off x="9652331" y="2129480"/>
            <a:ext cx="1513534" cy="12695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1200" b="1" dirty="0">
                <a:solidFill>
                  <a:schemeClr val="tx1">
                    <a:lumMod val="65000"/>
                    <a:lumOff val="35000"/>
                  </a:schemeClr>
                </a:solidFill>
                <a:ea typeface="Open Sans" pitchFamily="34" charset="0"/>
                <a:cs typeface="Open Sans" pitchFamily="34" charset="0"/>
              </a:rPr>
              <a:t>Key Words Here</a:t>
            </a:r>
            <a:endParaRPr lang="en-US" sz="1000" dirty="0">
              <a:solidFill>
                <a:schemeClr val="tx1">
                  <a:lumMod val="65000"/>
                  <a:lumOff val="35000"/>
                </a:schemeClr>
              </a:solidFill>
              <a:ea typeface="Open Sans" pitchFamily="34" charset="0"/>
              <a:cs typeface="Open Sans" pitchFamily="34" charset="0"/>
            </a:endParaRPr>
          </a:p>
          <a:p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ea typeface="Open Sans" pitchFamily="34" charset="0"/>
                <a:cs typeface="Open Sans" pitchFamily="34" charset="0"/>
              </a:rPr>
              <a:t>Vivamus Quam Dolor, Tempor Ac Gravida Sit Amet, Porta Fermentum Magna. Aliquam Euismod.</a:t>
            </a:r>
          </a:p>
        </p:txBody>
      </p:sp>
      <p:sp>
        <p:nvSpPr>
          <p:cNvPr id="31" name="矩形 30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SpPr/>
          <p:nvPr/>
        </p:nvSpPr>
        <p:spPr>
          <a:xfrm>
            <a:off x="1500278" y="3521452"/>
            <a:ext cx="80150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ea typeface="微软雅黑" panose="020B0503020204020204" pitchFamily="34" charset="-122"/>
              </a:rPr>
              <a:t>2012</a:t>
            </a:r>
            <a:endParaRPr lang="zh-CN" altLang="en-US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sp>
        <p:nvSpPr>
          <p:cNvPr id="32" name="矩形 31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SpPr/>
          <p:nvPr/>
        </p:nvSpPr>
        <p:spPr>
          <a:xfrm>
            <a:off x="3698764" y="1870452"/>
            <a:ext cx="80150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ea typeface="微软雅黑" panose="020B0503020204020204" pitchFamily="34" charset="-122"/>
              </a:rPr>
              <a:t>2013</a:t>
            </a:r>
            <a:endParaRPr lang="zh-CN" altLang="en-US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sp>
        <p:nvSpPr>
          <p:cNvPr id="33" name="矩形 32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SpPr/>
          <p:nvPr/>
        </p:nvSpPr>
        <p:spPr>
          <a:xfrm>
            <a:off x="5915780" y="4126752"/>
            <a:ext cx="80150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ea typeface="微软雅黑" panose="020B0503020204020204" pitchFamily="34" charset="-122"/>
              </a:rPr>
              <a:t>2014</a:t>
            </a:r>
            <a:endParaRPr lang="zh-CN" altLang="en-US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sp>
        <p:nvSpPr>
          <p:cNvPr id="34" name="矩形 33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SpPr/>
          <p:nvPr/>
        </p:nvSpPr>
        <p:spPr>
          <a:xfrm>
            <a:off x="8072071" y="2322331"/>
            <a:ext cx="80150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ea typeface="微软雅黑" panose="020B0503020204020204" pitchFamily="34" charset="-122"/>
              </a:rPr>
              <a:t>2015</a:t>
            </a:r>
            <a:endParaRPr lang="zh-CN" altLang="en-US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sp>
        <p:nvSpPr>
          <p:cNvPr id="35" name="矩形 34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SpPr/>
          <p:nvPr/>
        </p:nvSpPr>
        <p:spPr>
          <a:xfrm>
            <a:off x="10307912" y="3950570"/>
            <a:ext cx="80150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ea typeface="微软雅黑" panose="020B0503020204020204" pitchFamily="34" charset="-122"/>
              </a:rPr>
              <a:t>2016</a:t>
            </a:r>
            <a:endParaRPr lang="zh-CN" altLang="en-US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sp>
        <p:nvSpPr>
          <p:cNvPr id="36" name="圆角矩形 35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SpPr/>
          <p:nvPr/>
        </p:nvSpPr>
        <p:spPr>
          <a:xfrm>
            <a:off x="559854" y="360913"/>
            <a:ext cx="576816" cy="604892"/>
          </a:xfrm>
          <a:prstGeom prst="roundRect">
            <a:avLst>
              <a:gd name="adj" fmla="val 22417"/>
            </a:avLst>
          </a:prstGeom>
          <a:solidFill>
            <a:srgbClr val="EE534F"/>
          </a:solidFill>
          <a:ln>
            <a:noFill/>
          </a:ln>
          <a:effectLst>
            <a:outerShdw blurRad="152400" sx="103000" sy="103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/>
              <a:t>02</a:t>
            </a:r>
            <a:endParaRPr lang="zh-CN" altLang="en-US" sz="2400" b="1" dirty="0"/>
          </a:p>
        </p:txBody>
      </p:sp>
      <p:grpSp>
        <p:nvGrpSpPr>
          <p:cNvPr id="37" name="组合 36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GrpSpPr/>
          <p:nvPr/>
        </p:nvGrpSpPr>
        <p:grpSpPr>
          <a:xfrm>
            <a:off x="1269993" y="190792"/>
            <a:ext cx="3684778" cy="772982"/>
            <a:chOff x="1269993" y="190792"/>
            <a:chExt cx="3684778" cy="772982"/>
          </a:xfrm>
        </p:grpSpPr>
        <p:sp>
          <p:nvSpPr>
            <p:cNvPr id="38" name="矩形 37"/>
            <p:cNvSpPr/>
            <p:nvPr/>
          </p:nvSpPr>
          <p:spPr>
            <a:xfrm>
              <a:off x="1269993" y="190792"/>
              <a:ext cx="3291374" cy="64008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400" dirty="0">
                  <a:solidFill>
                    <a:srgbClr val="EE534F"/>
                  </a:solidFill>
                  <a:ea typeface="Microsoft YaHei UI" panose="020B0503020204020204" pitchFamily="34" charset="-122"/>
                </a:rPr>
                <a:t>CREATIVE</a:t>
              </a:r>
              <a:r>
                <a:rPr lang="en-US" altLang="zh-CN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Microsoft YaHei UI" panose="020B0503020204020204" pitchFamily="34" charset="-122"/>
                </a:rPr>
                <a:t> INFO DESIGN</a:t>
              </a:r>
              <a:endPara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ea typeface="Microsoft YaHei UI" panose="020B0503020204020204" pitchFamily="34" charset="-122"/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1299831" y="686775"/>
              <a:ext cx="3654940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en-US" altLang="zh-CN" sz="1200" dirty="0">
                  <a:solidFill>
                    <a:srgbClr val="262425"/>
                  </a:solidFill>
                  <a:ea typeface="Roboto" panose="02000000000000000000" pitchFamily="2" charset="0"/>
                  <a:cs typeface="Open Sans" panose="020B0606030504020204" pitchFamily="34" charset="0"/>
                </a:rPr>
                <a:t>compellingly deliver prospective catalysts for change</a:t>
              </a:r>
            </a:p>
          </p:txBody>
        </p:sp>
      </p:grpSp>
      <p:sp>
        <p:nvSpPr>
          <p:cNvPr id="7" name="e7d195523061f1c0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e7d195523061f1c0205959036996ad55c215b892a7aac5c0B9ADEF7896FB48F2EF97163A2DE1401E1875DEDC438B7864AD24CA23553DBBBD975DAF4CAD4A2592689FFB6CEE59FFA55B2702D0E5EE29CDFC0DD98BC7D6A39AC4E055256EE11BBEDCDB7C9722D66262996B68DE860BD3C77EBCAECB599909EC0E07B61811075331ABCDE6990254B8C8</a:t>
            </a:r>
            <a:endParaRPr lang="zh-CN" altLang="en-US" sz="100"/>
          </a:p>
        </p:txBody>
      </p:sp>
    </p:spTree>
    <p:extLst>
      <p:ext uri="{BB962C8B-B14F-4D97-AF65-F5344CB8AC3E}">
        <p14:creationId xmlns:p14="http://schemas.microsoft.com/office/powerpoint/2010/main" val="2275060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14:prism isInverted="1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2.22222E-6 L 0.02409 2.22222E-6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98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2" presetClass="path" presetSubtype="0" accel="50000" decel="50000" fill="hold" grpId="1" nodeType="withEffect">
                                  <p:stCondLst>
                                    <p:cond delay="2500"/>
                                  </p:stCondLst>
                                  <p:childTnLst>
                                    <p:animMotion origin="layout" path="M -0.00091 -0.13357 L -2.91667E-6 1.85185E-6 " pathEditMode="relative" rAng="0" ptsTypes="AA">
                                      <p:cBhvr>
                                        <p:cTn id="17" dur="1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" y="6667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2" presetClass="path" presetSubtype="0" accel="50000" decel="5000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Motion origin="layout" path="M -0.05365 0.05163 L 6.25E-7 -4.81481E-6 " pathEditMode="relative" rAng="0" ptsTypes="AA">
                                      <p:cBhvr>
                                        <p:cTn id="25" dur="1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82" y="-2593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2" presetClass="path" presetSubtype="0" accel="50000" decel="5000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Motion origin="layout" path="M -0.04766 -0.05462 L 1.66667E-6 -4.81481E-6 " pathEditMode="relative" rAng="0" ptsTypes="AA">
                                      <p:cBhvr>
                                        <p:cTn id="30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83" y="2731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2" presetClass="path" presetSubtype="0" accel="50000" decel="5000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Motion origin="layout" path="M -0.04909 -0.04837 L 3.75E-6 -4.81481E-6 " pathEditMode="relative" rAng="0" ptsTypes="AA">
                                      <p:cBhvr>
                                        <p:cTn id="35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48" y="2407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42" presetClass="path" presetSubtype="0" accel="50000" decel="5000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Motion origin="layout" path="M -0.04141 0.05556 L 4.58333E-6 -4.81481E-6 " pathEditMode="relative" rAng="0" ptsTypes="AA">
                                      <p:cBhvr>
                                        <p:cTn id="40" dur="1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70" y="-2778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grpId="1" nodeType="withEffect">
                                  <p:stCondLst>
                                    <p:cond delay="2500"/>
                                  </p:stCondLst>
                                  <p:childTnLst>
                                    <p:animMotion origin="layout" path="M -0.00091 -0.13357 L -2.91667E-6 1.85185E-6 " pathEditMode="relative" rAng="0" ptsTypes="AA">
                                      <p:cBhvr>
                                        <p:cTn id="45" dur="1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" y="6667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42" presetClass="path" presetSubtype="0" accel="50000" decel="50000" fill="hold" grpId="1" nodeType="withEffect">
                                  <p:stCondLst>
                                    <p:cond delay="2500"/>
                                  </p:stCondLst>
                                  <p:childTnLst>
                                    <p:animMotion origin="layout" path="M -0.00091 -0.13357 L -2.91667E-6 1.85185E-6 " pathEditMode="relative" rAng="0" ptsTypes="AA">
                                      <p:cBhvr>
                                        <p:cTn id="50" dur="1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" y="6667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42" presetClass="path" presetSubtype="0" accel="50000" decel="50000" fill="hold" grpId="1" nodeType="withEffect">
                                  <p:stCondLst>
                                    <p:cond delay="2500"/>
                                  </p:stCondLst>
                                  <p:childTnLst>
                                    <p:animMotion origin="layout" path="M -0.00091 -0.13357 L -2.91667E-6 1.85185E-6 " pathEditMode="relative" rAng="0" ptsTypes="AA">
                                      <p:cBhvr>
                                        <p:cTn id="55" dur="1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" y="6667"/>
                                    </p:animMotion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42" presetClass="path" presetSubtype="0" accel="50000" decel="5000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Motion origin="layout" path="M -0.05599 0.05764 L 2.70833E-6 -4.81481E-6 " pathEditMode="relative" rAng="0" ptsTypes="AA">
                                      <p:cBhvr>
                                        <p:cTn id="60" dur="12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99" y="-2894"/>
                                    </p:animMotion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42" presetClass="path" presetSubtype="0" accel="50000" decel="50000" fill="hold" grpId="1" nodeType="withEffect">
                                  <p:stCondLst>
                                    <p:cond delay="2500"/>
                                  </p:stCondLst>
                                  <p:childTnLst>
                                    <p:animMotion origin="layout" path="M -0.00091 -0.13357 L -2.91667E-6 1.85185E-6 " pathEditMode="relative" rAng="0" ptsTypes="AA">
                                      <p:cBhvr>
                                        <p:cTn id="65" dur="1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" y="6667"/>
                                    </p:animMotion>
                                  </p:childTnLst>
                                </p:cTn>
                              </p:par>
                              <p:par>
                                <p:cTn id="66" presetID="53" presetClass="entr" presetSubtype="16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53" presetClass="entr" presetSubtype="16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53" presetClass="entr" presetSubtype="16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53" presetClass="entr" presetSubtype="16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53" presetClass="entr" presetSubtype="16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1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1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1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1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1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2" grpId="0" animBg="1"/>
      <p:bldP spid="12" grpId="1" animBg="1"/>
      <p:bldP spid="15" grpId="0" animBg="1"/>
      <p:bldP spid="15" grpId="1" animBg="1"/>
      <p:bldP spid="19" grpId="0" animBg="1"/>
      <p:bldP spid="19" grpId="1" animBg="1"/>
      <p:bldP spid="22" grpId="0" animBg="1"/>
      <p:bldP spid="22" grpId="1" animBg="1"/>
      <p:bldP spid="25" grpId="0" animBg="1"/>
      <p:bldP spid="25" grpId="1" animBg="1"/>
      <p:bldP spid="26" grpId="0"/>
      <p:bldP spid="27" grpId="0"/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 animBg="1"/>
      <p:bldP spid="36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任意多边形 4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SpPr/>
          <p:nvPr/>
        </p:nvSpPr>
        <p:spPr>
          <a:xfrm rot="21077369">
            <a:off x="3033593" y="1911512"/>
            <a:ext cx="1174532" cy="1497079"/>
          </a:xfrm>
          <a:custGeom>
            <a:avLst/>
            <a:gdLst>
              <a:gd name="connsiteX0" fmla="*/ 1337760 w 1424305"/>
              <a:gd name="connsiteY0" fmla="*/ 0 h 1815444"/>
              <a:gd name="connsiteX1" fmla="*/ 1424305 w 1424305"/>
              <a:gd name="connsiteY1" fmla="*/ 1398 h 1815444"/>
              <a:gd name="connsiteX2" fmla="*/ 1424305 w 1424305"/>
              <a:gd name="connsiteY2" fmla="*/ 534626 h 1815444"/>
              <a:gd name="connsiteX3" fmla="*/ 1355276 w 1424305"/>
              <a:gd name="connsiteY3" fmla="*/ 534626 h 1815444"/>
              <a:gd name="connsiteX4" fmla="*/ 1338968 w 1424305"/>
              <a:gd name="connsiteY4" fmla="*/ 514860 h 1815444"/>
              <a:gd name="connsiteX5" fmla="*/ 1199660 w 1424305"/>
              <a:gd name="connsiteY5" fmla="*/ 457157 h 1815444"/>
              <a:gd name="connsiteX6" fmla="*/ 1002649 w 1424305"/>
              <a:gd name="connsiteY6" fmla="*/ 654168 h 1815444"/>
              <a:gd name="connsiteX7" fmla="*/ 1199660 w 1424305"/>
              <a:gd name="connsiteY7" fmla="*/ 851179 h 1815444"/>
              <a:gd name="connsiteX8" fmla="*/ 1338968 w 1424305"/>
              <a:gd name="connsiteY8" fmla="*/ 793476 h 1815444"/>
              <a:gd name="connsiteX9" fmla="*/ 1361043 w 1424305"/>
              <a:gd name="connsiteY9" fmla="*/ 766721 h 1815444"/>
              <a:gd name="connsiteX10" fmla="*/ 1424305 w 1424305"/>
              <a:gd name="connsiteY10" fmla="*/ 766721 h 1815444"/>
              <a:gd name="connsiteX11" fmla="*/ 1424305 w 1424305"/>
              <a:gd name="connsiteY11" fmla="*/ 1486944 h 1815444"/>
              <a:gd name="connsiteX12" fmla="*/ 856345 w 1424305"/>
              <a:gd name="connsiteY12" fmla="*/ 1486944 h 1815444"/>
              <a:gd name="connsiteX13" fmla="*/ 856345 w 1424305"/>
              <a:gd name="connsiteY13" fmla="*/ 1525988 h 1815444"/>
              <a:gd name="connsiteX14" fmla="*/ 877953 w 1424305"/>
              <a:gd name="connsiteY14" fmla="*/ 1543817 h 1815444"/>
              <a:gd name="connsiteX15" fmla="*/ 924557 w 1424305"/>
              <a:gd name="connsiteY15" fmla="*/ 1656328 h 1815444"/>
              <a:gd name="connsiteX16" fmla="*/ 765442 w 1424305"/>
              <a:gd name="connsiteY16" fmla="*/ 1815444 h 1815444"/>
              <a:gd name="connsiteX17" fmla="*/ 606326 w 1424305"/>
              <a:gd name="connsiteY17" fmla="*/ 1656328 h 1815444"/>
              <a:gd name="connsiteX18" fmla="*/ 652930 w 1424305"/>
              <a:gd name="connsiteY18" fmla="*/ 1543817 h 1815444"/>
              <a:gd name="connsiteX19" fmla="*/ 668894 w 1424305"/>
              <a:gd name="connsiteY19" fmla="*/ 1530645 h 1815444"/>
              <a:gd name="connsiteX20" fmla="*/ 668894 w 1424305"/>
              <a:gd name="connsiteY20" fmla="*/ 1486944 h 1815444"/>
              <a:gd name="connsiteX21" fmla="*/ 1861 w 1424305"/>
              <a:gd name="connsiteY21" fmla="*/ 1486944 h 1815444"/>
              <a:gd name="connsiteX22" fmla="*/ 0 w 1424305"/>
              <a:gd name="connsiteY22" fmla="*/ 1435907 h 1815444"/>
              <a:gd name="connsiteX23" fmla="*/ 76002 w 1424305"/>
              <a:gd name="connsiteY23" fmla="*/ 966799 h 1815444"/>
              <a:gd name="connsiteX24" fmla="*/ 121714 w 1424305"/>
              <a:gd name="connsiteY24" fmla="*/ 847348 h 1815444"/>
              <a:gd name="connsiteX25" fmla="*/ 140987 w 1424305"/>
              <a:gd name="connsiteY25" fmla="*/ 796984 h 1815444"/>
              <a:gd name="connsiteX26" fmla="*/ 1337760 w 1424305"/>
              <a:gd name="connsiteY26" fmla="*/ 0 h 1815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424305" h="1815444">
                <a:moveTo>
                  <a:pt x="1337760" y="0"/>
                </a:moveTo>
                <a:lnTo>
                  <a:pt x="1424305" y="1398"/>
                </a:lnTo>
                <a:lnTo>
                  <a:pt x="1424305" y="534626"/>
                </a:lnTo>
                <a:lnTo>
                  <a:pt x="1355276" y="534626"/>
                </a:lnTo>
                <a:lnTo>
                  <a:pt x="1338968" y="514860"/>
                </a:lnTo>
                <a:cubicBezTo>
                  <a:pt x="1303316" y="479208"/>
                  <a:pt x="1254064" y="457157"/>
                  <a:pt x="1199660" y="457157"/>
                </a:cubicBezTo>
                <a:cubicBezTo>
                  <a:pt x="1090854" y="457157"/>
                  <a:pt x="1002649" y="545362"/>
                  <a:pt x="1002649" y="654168"/>
                </a:cubicBezTo>
                <a:cubicBezTo>
                  <a:pt x="1002649" y="762974"/>
                  <a:pt x="1090854" y="851179"/>
                  <a:pt x="1199660" y="851179"/>
                </a:cubicBezTo>
                <a:cubicBezTo>
                  <a:pt x="1254064" y="851179"/>
                  <a:pt x="1303316" y="829128"/>
                  <a:pt x="1338968" y="793476"/>
                </a:cubicBezTo>
                <a:lnTo>
                  <a:pt x="1361043" y="766721"/>
                </a:lnTo>
                <a:lnTo>
                  <a:pt x="1424305" y="766721"/>
                </a:lnTo>
                <a:lnTo>
                  <a:pt x="1424305" y="1486944"/>
                </a:lnTo>
                <a:lnTo>
                  <a:pt x="856345" y="1486944"/>
                </a:lnTo>
                <a:lnTo>
                  <a:pt x="856345" y="1525988"/>
                </a:lnTo>
                <a:lnTo>
                  <a:pt x="877953" y="1543817"/>
                </a:lnTo>
                <a:cubicBezTo>
                  <a:pt x="906748" y="1572611"/>
                  <a:pt x="924557" y="1612390"/>
                  <a:pt x="924557" y="1656328"/>
                </a:cubicBezTo>
                <a:cubicBezTo>
                  <a:pt x="924557" y="1744206"/>
                  <a:pt x="853319" y="1815444"/>
                  <a:pt x="765442" y="1815444"/>
                </a:cubicBezTo>
                <a:cubicBezTo>
                  <a:pt x="677565" y="1815444"/>
                  <a:pt x="606326" y="1744206"/>
                  <a:pt x="606326" y="1656328"/>
                </a:cubicBezTo>
                <a:cubicBezTo>
                  <a:pt x="606326" y="1612390"/>
                  <a:pt x="624136" y="1572611"/>
                  <a:pt x="652930" y="1543817"/>
                </a:cubicBezTo>
                <a:lnTo>
                  <a:pt x="668894" y="1530645"/>
                </a:lnTo>
                <a:lnTo>
                  <a:pt x="668894" y="1486944"/>
                </a:lnTo>
                <a:lnTo>
                  <a:pt x="1861" y="1486944"/>
                </a:lnTo>
                <a:lnTo>
                  <a:pt x="0" y="1435907"/>
                </a:lnTo>
                <a:cubicBezTo>
                  <a:pt x="2119" y="1277733"/>
                  <a:pt x="27732" y="1118591"/>
                  <a:pt x="76002" y="966799"/>
                </a:cubicBezTo>
                <a:lnTo>
                  <a:pt x="121714" y="847348"/>
                </a:lnTo>
                <a:lnTo>
                  <a:pt x="140987" y="796984"/>
                </a:lnTo>
                <a:cubicBezTo>
                  <a:pt x="340337" y="355130"/>
                  <a:pt x="747163" y="10983"/>
                  <a:pt x="1337760" y="0"/>
                </a:cubicBezTo>
                <a:close/>
              </a:path>
            </a:pathLst>
          </a:custGeom>
          <a:solidFill>
            <a:srgbClr val="EE534F"/>
          </a:solidFill>
          <a:ln>
            <a:noFill/>
          </a:ln>
          <a:effectLst>
            <a:outerShdw blurRad="152400" sx="103000" sy="103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6" name="组合 5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GrpSpPr/>
          <p:nvPr/>
        </p:nvGrpSpPr>
        <p:grpSpPr>
          <a:xfrm>
            <a:off x="8338136" y="1429600"/>
            <a:ext cx="3164514" cy="769442"/>
            <a:chOff x="8548025" y="1459078"/>
            <a:chExt cx="3164514" cy="769442"/>
          </a:xfrm>
        </p:grpSpPr>
        <p:sp>
          <p:nvSpPr>
            <p:cNvPr id="8" name="矩形 7"/>
            <p:cNvSpPr/>
            <p:nvPr/>
          </p:nvSpPr>
          <p:spPr>
            <a:xfrm>
              <a:off x="8548025" y="1766855"/>
              <a:ext cx="3164514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Dotum" panose="020B0600000101010101" pitchFamily="34" charset="-127"/>
                  <a:cs typeface="Segoe UI Semilight" panose="020B0402040204020203" pitchFamily="34" charset="0"/>
                </a:rPr>
                <a:t>If you were a teardrop </a:t>
              </a: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Dotum" panose="020B0600000101010101" pitchFamily="34" charset="-127"/>
                  <a:cs typeface="Segoe UI Semilight" panose="020B0402040204020203" pitchFamily="34" charset="0"/>
                </a:rPr>
                <a:t>，</a:t>
              </a:r>
              <a:r>
                <a:rPr lang="en-US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Dotum" panose="020B0600000101010101" pitchFamily="34" charset="-127"/>
                  <a:cs typeface="Segoe UI Semilight" panose="020B0402040204020203" pitchFamily="34" charset="0"/>
                </a:rPr>
                <a:t>in my eye,  for fear of losing you</a:t>
              </a: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Dotum" panose="020B0600000101010101" pitchFamily="34" charset="-127"/>
                  <a:cs typeface="Segoe UI Semilight" panose="020B0402040204020203" pitchFamily="34" charset="0"/>
                </a:rPr>
                <a:t>，</a:t>
              </a:r>
              <a:r>
                <a:rPr lang="en-US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Dotum" panose="020B0600000101010101" pitchFamily="34" charset="-127"/>
                  <a:cs typeface="Segoe UI Semilight" panose="020B0402040204020203" pitchFamily="34" charset="0"/>
                </a:rPr>
                <a:t>I  would never cry</a:t>
              </a:r>
              <a:endPara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ea typeface="Dotum" panose="020B0600000101010101" pitchFamily="34" charset="-127"/>
                <a:cs typeface="Segoe UI Semilight" panose="020B0402040204020203" pitchFamily="34" charset="0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8548025" y="1459078"/>
              <a:ext cx="1356208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Dotum" panose="020B0600000101010101" pitchFamily="34" charset="-127"/>
                  <a:cs typeface="Segoe UI Semilight" panose="020B0402040204020203" pitchFamily="34" charset="0"/>
                </a:rPr>
                <a:t>Your title here</a:t>
              </a:r>
              <a:endPara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ea typeface="Dotum" panose="020B0600000101010101" pitchFamily="34" charset="-127"/>
                <a:cs typeface="Segoe UI Semilight" panose="020B0402040204020203" pitchFamily="34" charset="0"/>
              </a:endParaRPr>
            </a:p>
          </p:txBody>
        </p:sp>
      </p:grpSp>
      <p:grpSp>
        <p:nvGrpSpPr>
          <p:cNvPr id="12" name="组合 11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GrpSpPr/>
          <p:nvPr/>
        </p:nvGrpSpPr>
        <p:grpSpPr>
          <a:xfrm>
            <a:off x="8338136" y="2704162"/>
            <a:ext cx="3164514" cy="769442"/>
            <a:chOff x="8548025" y="1459078"/>
            <a:chExt cx="3164514" cy="769442"/>
          </a:xfrm>
        </p:grpSpPr>
        <p:sp>
          <p:nvSpPr>
            <p:cNvPr id="13" name="矩形 12"/>
            <p:cNvSpPr/>
            <p:nvPr/>
          </p:nvSpPr>
          <p:spPr>
            <a:xfrm>
              <a:off x="8548025" y="1766855"/>
              <a:ext cx="3164514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Dotum" panose="020B0600000101010101" pitchFamily="34" charset="-127"/>
                  <a:cs typeface="Segoe UI Semilight" panose="020B0402040204020203" pitchFamily="34" charset="0"/>
                </a:rPr>
                <a:t>If you were a teardrop </a:t>
              </a: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Dotum" panose="020B0600000101010101" pitchFamily="34" charset="-127"/>
                  <a:cs typeface="Segoe UI Semilight" panose="020B0402040204020203" pitchFamily="34" charset="0"/>
                </a:rPr>
                <a:t>，</a:t>
              </a:r>
              <a:r>
                <a:rPr lang="en-US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Dotum" panose="020B0600000101010101" pitchFamily="34" charset="-127"/>
                  <a:cs typeface="Segoe UI Semilight" panose="020B0402040204020203" pitchFamily="34" charset="0"/>
                </a:rPr>
                <a:t>in my eye,  for fear of losing you</a:t>
              </a: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Dotum" panose="020B0600000101010101" pitchFamily="34" charset="-127"/>
                  <a:cs typeface="Segoe UI Semilight" panose="020B0402040204020203" pitchFamily="34" charset="0"/>
                </a:rPr>
                <a:t>，</a:t>
              </a:r>
              <a:r>
                <a:rPr lang="en-US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Dotum" panose="020B0600000101010101" pitchFamily="34" charset="-127"/>
                  <a:cs typeface="Segoe UI Semilight" panose="020B0402040204020203" pitchFamily="34" charset="0"/>
                </a:rPr>
                <a:t>I  would never cry</a:t>
              </a:r>
              <a:endPara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ea typeface="Dotum" panose="020B0600000101010101" pitchFamily="34" charset="-127"/>
                <a:cs typeface="Segoe UI Semilight" panose="020B0402040204020203" pitchFamily="34" charset="0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8548025" y="1459078"/>
              <a:ext cx="1356208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Dotum" panose="020B0600000101010101" pitchFamily="34" charset="-127"/>
                  <a:cs typeface="Segoe UI Semilight" panose="020B0402040204020203" pitchFamily="34" charset="0"/>
                </a:rPr>
                <a:t>Your title here</a:t>
              </a:r>
              <a:endPara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ea typeface="Dotum" panose="020B0600000101010101" pitchFamily="34" charset="-127"/>
                <a:cs typeface="Segoe UI Semilight" panose="020B0402040204020203" pitchFamily="34" charset="0"/>
              </a:endParaRPr>
            </a:p>
          </p:txBody>
        </p:sp>
      </p:grpSp>
      <p:grpSp>
        <p:nvGrpSpPr>
          <p:cNvPr id="15" name="组合 14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GrpSpPr/>
          <p:nvPr/>
        </p:nvGrpSpPr>
        <p:grpSpPr>
          <a:xfrm>
            <a:off x="8338136" y="3975878"/>
            <a:ext cx="3164514" cy="769442"/>
            <a:chOff x="8548025" y="1459078"/>
            <a:chExt cx="3164514" cy="769442"/>
          </a:xfrm>
        </p:grpSpPr>
        <p:sp>
          <p:nvSpPr>
            <p:cNvPr id="16" name="矩形 15"/>
            <p:cNvSpPr/>
            <p:nvPr/>
          </p:nvSpPr>
          <p:spPr>
            <a:xfrm>
              <a:off x="8548025" y="1766855"/>
              <a:ext cx="3164514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Dotum" panose="020B0600000101010101" pitchFamily="34" charset="-127"/>
                  <a:cs typeface="Segoe UI Semilight" panose="020B0402040204020203" pitchFamily="34" charset="0"/>
                </a:rPr>
                <a:t>If you were a teardrop </a:t>
              </a: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Dotum" panose="020B0600000101010101" pitchFamily="34" charset="-127"/>
                  <a:cs typeface="Segoe UI Semilight" panose="020B0402040204020203" pitchFamily="34" charset="0"/>
                </a:rPr>
                <a:t>，</a:t>
              </a:r>
              <a:r>
                <a:rPr lang="en-US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Dotum" panose="020B0600000101010101" pitchFamily="34" charset="-127"/>
                  <a:cs typeface="Segoe UI Semilight" panose="020B0402040204020203" pitchFamily="34" charset="0"/>
                </a:rPr>
                <a:t>in my eye,  for fear of losing you</a:t>
              </a: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Dotum" panose="020B0600000101010101" pitchFamily="34" charset="-127"/>
                  <a:cs typeface="Segoe UI Semilight" panose="020B0402040204020203" pitchFamily="34" charset="0"/>
                </a:rPr>
                <a:t>，</a:t>
              </a:r>
              <a:r>
                <a:rPr lang="en-US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Dotum" panose="020B0600000101010101" pitchFamily="34" charset="-127"/>
                  <a:cs typeface="Segoe UI Semilight" panose="020B0402040204020203" pitchFamily="34" charset="0"/>
                </a:rPr>
                <a:t>I  would never cry</a:t>
              </a:r>
              <a:endPara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ea typeface="Dotum" panose="020B0600000101010101" pitchFamily="34" charset="-127"/>
                <a:cs typeface="Segoe UI Semilight" panose="020B0402040204020203" pitchFamily="34" charset="0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8548025" y="1459078"/>
              <a:ext cx="1356208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Dotum" panose="020B0600000101010101" pitchFamily="34" charset="-127"/>
                  <a:cs typeface="Segoe UI Semilight" panose="020B0402040204020203" pitchFamily="34" charset="0"/>
                </a:rPr>
                <a:t>Your title here</a:t>
              </a:r>
              <a:endPara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ea typeface="Dotum" panose="020B0600000101010101" pitchFamily="34" charset="-127"/>
                <a:cs typeface="Segoe UI Semilight" panose="020B0402040204020203" pitchFamily="34" charset="0"/>
              </a:endParaRPr>
            </a:p>
          </p:txBody>
        </p:sp>
      </p:grpSp>
      <p:grpSp>
        <p:nvGrpSpPr>
          <p:cNvPr id="18" name="组合 17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GrpSpPr/>
          <p:nvPr/>
        </p:nvGrpSpPr>
        <p:grpSpPr>
          <a:xfrm>
            <a:off x="8338136" y="5250440"/>
            <a:ext cx="3164514" cy="769442"/>
            <a:chOff x="8548025" y="1459078"/>
            <a:chExt cx="3164514" cy="769442"/>
          </a:xfrm>
        </p:grpSpPr>
        <p:sp>
          <p:nvSpPr>
            <p:cNvPr id="19" name="矩形 18"/>
            <p:cNvSpPr/>
            <p:nvPr/>
          </p:nvSpPr>
          <p:spPr>
            <a:xfrm>
              <a:off x="8548025" y="1766855"/>
              <a:ext cx="3164514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Dotum" panose="020B0600000101010101" pitchFamily="34" charset="-127"/>
                  <a:cs typeface="Segoe UI Semilight" panose="020B0402040204020203" pitchFamily="34" charset="0"/>
                </a:rPr>
                <a:t>If you were a teardrop </a:t>
              </a: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Dotum" panose="020B0600000101010101" pitchFamily="34" charset="-127"/>
                  <a:cs typeface="Segoe UI Semilight" panose="020B0402040204020203" pitchFamily="34" charset="0"/>
                </a:rPr>
                <a:t>，</a:t>
              </a:r>
              <a:r>
                <a:rPr lang="en-US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Dotum" panose="020B0600000101010101" pitchFamily="34" charset="-127"/>
                  <a:cs typeface="Segoe UI Semilight" panose="020B0402040204020203" pitchFamily="34" charset="0"/>
                </a:rPr>
                <a:t>in my eye,  for fear of losing you</a:t>
              </a: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Dotum" panose="020B0600000101010101" pitchFamily="34" charset="-127"/>
                  <a:cs typeface="Segoe UI Semilight" panose="020B0402040204020203" pitchFamily="34" charset="0"/>
                </a:rPr>
                <a:t>，</a:t>
              </a:r>
              <a:r>
                <a:rPr lang="en-US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Dotum" panose="020B0600000101010101" pitchFamily="34" charset="-127"/>
                  <a:cs typeface="Segoe UI Semilight" panose="020B0402040204020203" pitchFamily="34" charset="0"/>
                </a:rPr>
                <a:t>I  would never cry</a:t>
              </a:r>
              <a:endPara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ea typeface="Dotum" panose="020B0600000101010101" pitchFamily="34" charset="-127"/>
                <a:cs typeface="Segoe UI Semilight" panose="020B0402040204020203" pitchFamily="34" charset="0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8548025" y="1459078"/>
              <a:ext cx="1356208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Dotum" panose="020B0600000101010101" pitchFamily="34" charset="-127"/>
                  <a:cs typeface="Segoe UI Semilight" panose="020B0402040204020203" pitchFamily="34" charset="0"/>
                </a:rPr>
                <a:t>Your title here</a:t>
              </a:r>
              <a:endPara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ea typeface="Dotum" panose="020B0600000101010101" pitchFamily="34" charset="-127"/>
                <a:cs typeface="Segoe UI Semilight" panose="020B0402040204020203" pitchFamily="34" charset="0"/>
              </a:endParaRPr>
            </a:p>
          </p:txBody>
        </p:sp>
      </p:grpSp>
      <p:sp>
        <p:nvSpPr>
          <p:cNvPr id="21" name="椭圆 20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SpPr/>
          <p:nvPr/>
        </p:nvSpPr>
        <p:spPr>
          <a:xfrm>
            <a:off x="7278531" y="1556937"/>
            <a:ext cx="688368" cy="688368"/>
          </a:xfrm>
          <a:prstGeom prst="ellipse">
            <a:avLst/>
          </a:prstGeom>
          <a:solidFill>
            <a:srgbClr val="EE534F"/>
          </a:solidFill>
          <a:ln>
            <a:noFill/>
          </a:ln>
          <a:effectLst>
            <a:outerShdw blurRad="152400" sx="103000" sy="103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2" name="椭圆 21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SpPr/>
          <p:nvPr/>
        </p:nvSpPr>
        <p:spPr>
          <a:xfrm>
            <a:off x="7278531" y="2786246"/>
            <a:ext cx="688368" cy="688368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152400" sx="103000" sy="103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3" name="椭圆 22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SpPr/>
          <p:nvPr/>
        </p:nvSpPr>
        <p:spPr>
          <a:xfrm>
            <a:off x="7278531" y="4056952"/>
            <a:ext cx="688368" cy="688368"/>
          </a:xfrm>
          <a:prstGeom prst="ellipse">
            <a:avLst/>
          </a:prstGeom>
          <a:solidFill>
            <a:srgbClr val="EE534F"/>
          </a:solidFill>
          <a:ln>
            <a:noFill/>
          </a:ln>
          <a:effectLst>
            <a:outerShdw blurRad="152400" sx="103000" sy="103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24" name="组合 23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GrpSpPr/>
          <p:nvPr/>
        </p:nvGrpSpPr>
        <p:grpSpPr>
          <a:xfrm>
            <a:off x="7451716" y="4217897"/>
            <a:ext cx="367805" cy="366477"/>
            <a:chOff x="5287964" y="2994026"/>
            <a:chExt cx="879475" cy="876300"/>
          </a:xfrm>
          <a:solidFill>
            <a:schemeClr val="bg1"/>
          </a:solidFill>
        </p:grpSpPr>
        <p:sp>
          <p:nvSpPr>
            <p:cNvPr id="25" name="Freeform 75"/>
            <p:cNvSpPr>
              <a:spLocks noEditPoints="1"/>
            </p:cNvSpPr>
            <p:nvPr/>
          </p:nvSpPr>
          <p:spPr bwMode="auto">
            <a:xfrm>
              <a:off x="5287964" y="3076576"/>
              <a:ext cx="796925" cy="793750"/>
            </a:xfrm>
            <a:custGeom>
              <a:avLst/>
              <a:gdLst>
                <a:gd name="T0" fmla="*/ 105 w 211"/>
                <a:gd name="T1" fmla="*/ 211 h 211"/>
                <a:gd name="T2" fmla="*/ 211 w 211"/>
                <a:gd name="T3" fmla="*/ 106 h 211"/>
                <a:gd name="T4" fmla="*/ 198 w 211"/>
                <a:gd name="T5" fmla="*/ 56 h 211"/>
                <a:gd name="T6" fmla="*/ 196 w 211"/>
                <a:gd name="T7" fmla="*/ 56 h 211"/>
                <a:gd name="T8" fmla="*/ 194 w 211"/>
                <a:gd name="T9" fmla="*/ 56 h 211"/>
                <a:gd name="T10" fmla="*/ 181 w 211"/>
                <a:gd name="T11" fmla="*/ 55 h 211"/>
                <a:gd name="T12" fmla="*/ 171 w 211"/>
                <a:gd name="T13" fmla="*/ 65 h 211"/>
                <a:gd name="T14" fmla="*/ 183 w 211"/>
                <a:gd name="T15" fmla="*/ 106 h 211"/>
                <a:gd name="T16" fmla="*/ 105 w 211"/>
                <a:gd name="T17" fmla="*/ 183 h 211"/>
                <a:gd name="T18" fmla="*/ 28 w 211"/>
                <a:gd name="T19" fmla="*/ 106 h 211"/>
                <a:gd name="T20" fmla="*/ 105 w 211"/>
                <a:gd name="T21" fmla="*/ 28 h 211"/>
                <a:gd name="T22" fmla="*/ 146 w 211"/>
                <a:gd name="T23" fmla="*/ 40 h 211"/>
                <a:gd name="T24" fmla="*/ 155 w 211"/>
                <a:gd name="T25" fmla="*/ 31 h 211"/>
                <a:gd name="T26" fmla="*/ 154 w 211"/>
                <a:gd name="T27" fmla="*/ 16 h 211"/>
                <a:gd name="T28" fmla="*/ 154 w 211"/>
                <a:gd name="T29" fmla="*/ 12 h 211"/>
                <a:gd name="T30" fmla="*/ 105 w 211"/>
                <a:gd name="T31" fmla="*/ 0 h 211"/>
                <a:gd name="T32" fmla="*/ 0 w 211"/>
                <a:gd name="T33" fmla="*/ 106 h 211"/>
                <a:gd name="T34" fmla="*/ 105 w 211"/>
                <a:gd name="T35" fmla="*/ 211 h 211"/>
                <a:gd name="T36" fmla="*/ 105 w 211"/>
                <a:gd name="T37" fmla="*/ 211 h 211"/>
                <a:gd name="T38" fmla="*/ 105 w 211"/>
                <a:gd name="T39" fmla="*/ 211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11" h="211">
                  <a:moveTo>
                    <a:pt x="105" y="211"/>
                  </a:moveTo>
                  <a:cubicBezTo>
                    <a:pt x="164" y="211"/>
                    <a:pt x="211" y="164"/>
                    <a:pt x="211" y="106"/>
                  </a:cubicBezTo>
                  <a:cubicBezTo>
                    <a:pt x="211" y="88"/>
                    <a:pt x="206" y="71"/>
                    <a:pt x="198" y="56"/>
                  </a:cubicBezTo>
                  <a:cubicBezTo>
                    <a:pt x="198" y="56"/>
                    <a:pt x="197" y="56"/>
                    <a:pt x="196" y="56"/>
                  </a:cubicBezTo>
                  <a:cubicBezTo>
                    <a:pt x="195" y="56"/>
                    <a:pt x="195" y="56"/>
                    <a:pt x="194" y="56"/>
                  </a:cubicBezTo>
                  <a:cubicBezTo>
                    <a:pt x="181" y="55"/>
                    <a:pt x="181" y="55"/>
                    <a:pt x="181" y="55"/>
                  </a:cubicBezTo>
                  <a:cubicBezTo>
                    <a:pt x="171" y="65"/>
                    <a:pt x="171" y="65"/>
                    <a:pt x="171" y="65"/>
                  </a:cubicBezTo>
                  <a:cubicBezTo>
                    <a:pt x="179" y="77"/>
                    <a:pt x="183" y="91"/>
                    <a:pt x="183" y="106"/>
                  </a:cubicBezTo>
                  <a:cubicBezTo>
                    <a:pt x="183" y="149"/>
                    <a:pt x="148" y="183"/>
                    <a:pt x="105" y="183"/>
                  </a:cubicBezTo>
                  <a:cubicBezTo>
                    <a:pt x="62" y="183"/>
                    <a:pt x="28" y="149"/>
                    <a:pt x="28" y="106"/>
                  </a:cubicBezTo>
                  <a:cubicBezTo>
                    <a:pt x="28" y="63"/>
                    <a:pt x="62" y="28"/>
                    <a:pt x="105" y="28"/>
                  </a:cubicBezTo>
                  <a:cubicBezTo>
                    <a:pt x="120" y="28"/>
                    <a:pt x="134" y="32"/>
                    <a:pt x="146" y="40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4" y="16"/>
                    <a:pt x="154" y="16"/>
                    <a:pt x="154" y="16"/>
                  </a:cubicBezTo>
                  <a:cubicBezTo>
                    <a:pt x="154" y="14"/>
                    <a:pt x="154" y="13"/>
                    <a:pt x="154" y="12"/>
                  </a:cubicBezTo>
                  <a:cubicBezTo>
                    <a:pt x="139" y="5"/>
                    <a:pt x="123" y="0"/>
                    <a:pt x="105" y="0"/>
                  </a:cubicBezTo>
                  <a:cubicBezTo>
                    <a:pt x="47" y="0"/>
                    <a:pt x="0" y="48"/>
                    <a:pt x="0" y="106"/>
                  </a:cubicBezTo>
                  <a:cubicBezTo>
                    <a:pt x="0" y="164"/>
                    <a:pt x="47" y="211"/>
                    <a:pt x="105" y="211"/>
                  </a:cubicBezTo>
                  <a:close/>
                  <a:moveTo>
                    <a:pt x="105" y="211"/>
                  </a:moveTo>
                  <a:cubicBezTo>
                    <a:pt x="105" y="211"/>
                    <a:pt x="105" y="211"/>
                    <a:pt x="105" y="2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6" name="Freeform 76"/>
            <p:cNvSpPr>
              <a:spLocks noEditPoints="1"/>
            </p:cNvSpPr>
            <p:nvPr/>
          </p:nvSpPr>
          <p:spPr bwMode="auto">
            <a:xfrm>
              <a:off x="5487989" y="3279776"/>
              <a:ext cx="392113" cy="392113"/>
            </a:xfrm>
            <a:custGeom>
              <a:avLst/>
              <a:gdLst>
                <a:gd name="T0" fmla="*/ 52 w 104"/>
                <a:gd name="T1" fmla="*/ 25 h 104"/>
                <a:gd name="T2" fmla="*/ 54 w 104"/>
                <a:gd name="T3" fmla="*/ 25 h 104"/>
                <a:gd name="T4" fmla="*/ 74 w 104"/>
                <a:gd name="T5" fmla="*/ 5 h 104"/>
                <a:gd name="T6" fmla="*/ 74 w 104"/>
                <a:gd name="T7" fmla="*/ 5 h 104"/>
                <a:gd name="T8" fmla="*/ 52 w 104"/>
                <a:gd name="T9" fmla="*/ 0 h 104"/>
                <a:gd name="T10" fmla="*/ 0 w 104"/>
                <a:gd name="T11" fmla="*/ 52 h 104"/>
                <a:gd name="T12" fmla="*/ 52 w 104"/>
                <a:gd name="T13" fmla="*/ 104 h 104"/>
                <a:gd name="T14" fmla="*/ 104 w 104"/>
                <a:gd name="T15" fmla="*/ 52 h 104"/>
                <a:gd name="T16" fmla="*/ 99 w 104"/>
                <a:gd name="T17" fmla="*/ 30 h 104"/>
                <a:gd name="T18" fmla="*/ 99 w 104"/>
                <a:gd name="T19" fmla="*/ 30 h 104"/>
                <a:gd name="T20" fmla="*/ 79 w 104"/>
                <a:gd name="T21" fmla="*/ 50 h 104"/>
                <a:gd name="T22" fmla="*/ 79 w 104"/>
                <a:gd name="T23" fmla="*/ 52 h 104"/>
                <a:gd name="T24" fmla="*/ 52 w 104"/>
                <a:gd name="T25" fmla="*/ 79 h 104"/>
                <a:gd name="T26" fmla="*/ 25 w 104"/>
                <a:gd name="T27" fmla="*/ 52 h 104"/>
                <a:gd name="T28" fmla="*/ 52 w 104"/>
                <a:gd name="T29" fmla="*/ 25 h 104"/>
                <a:gd name="T30" fmla="*/ 52 w 104"/>
                <a:gd name="T31" fmla="*/ 25 h 104"/>
                <a:gd name="T32" fmla="*/ 52 w 104"/>
                <a:gd name="T33" fmla="*/ 25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4" h="104">
                  <a:moveTo>
                    <a:pt x="52" y="25"/>
                  </a:moveTo>
                  <a:cubicBezTo>
                    <a:pt x="53" y="25"/>
                    <a:pt x="54" y="25"/>
                    <a:pt x="54" y="25"/>
                  </a:cubicBezTo>
                  <a:cubicBezTo>
                    <a:pt x="74" y="5"/>
                    <a:pt x="74" y="5"/>
                    <a:pt x="74" y="5"/>
                  </a:cubicBezTo>
                  <a:cubicBezTo>
                    <a:pt x="74" y="5"/>
                    <a:pt x="74" y="5"/>
                    <a:pt x="74" y="5"/>
                  </a:cubicBezTo>
                  <a:cubicBezTo>
                    <a:pt x="68" y="2"/>
                    <a:pt x="60" y="0"/>
                    <a:pt x="52" y="0"/>
                  </a:cubicBezTo>
                  <a:cubicBezTo>
                    <a:pt x="24" y="0"/>
                    <a:pt x="0" y="23"/>
                    <a:pt x="0" y="52"/>
                  </a:cubicBezTo>
                  <a:cubicBezTo>
                    <a:pt x="0" y="81"/>
                    <a:pt x="24" y="104"/>
                    <a:pt x="52" y="104"/>
                  </a:cubicBezTo>
                  <a:cubicBezTo>
                    <a:pt x="81" y="104"/>
                    <a:pt x="104" y="81"/>
                    <a:pt x="104" y="52"/>
                  </a:cubicBezTo>
                  <a:cubicBezTo>
                    <a:pt x="104" y="44"/>
                    <a:pt x="102" y="37"/>
                    <a:pt x="99" y="30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79" y="50"/>
                    <a:pt x="79" y="50"/>
                    <a:pt x="79" y="50"/>
                  </a:cubicBezTo>
                  <a:cubicBezTo>
                    <a:pt x="79" y="50"/>
                    <a:pt x="79" y="51"/>
                    <a:pt x="79" y="52"/>
                  </a:cubicBezTo>
                  <a:cubicBezTo>
                    <a:pt x="79" y="67"/>
                    <a:pt x="67" y="79"/>
                    <a:pt x="52" y="79"/>
                  </a:cubicBezTo>
                  <a:cubicBezTo>
                    <a:pt x="37" y="79"/>
                    <a:pt x="25" y="67"/>
                    <a:pt x="25" y="52"/>
                  </a:cubicBezTo>
                  <a:cubicBezTo>
                    <a:pt x="25" y="37"/>
                    <a:pt x="37" y="25"/>
                    <a:pt x="52" y="25"/>
                  </a:cubicBezTo>
                  <a:close/>
                  <a:moveTo>
                    <a:pt x="52" y="25"/>
                  </a:moveTo>
                  <a:cubicBezTo>
                    <a:pt x="52" y="25"/>
                    <a:pt x="52" y="25"/>
                    <a:pt x="52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7" name="Freeform 77"/>
            <p:cNvSpPr>
              <a:spLocks noEditPoints="1"/>
            </p:cNvSpPr>
            <p:nvPr/>
          </p:nvSpPr>
          <p:spPr bwMode="auto">
            <a:xfrm>
              <a:off x="5722939" y="2994026"/>
              <a:ext cx="444500" cy="441325"/>
            </a:xfrm>
            <a:custGeom>
              <a:avLst/>
              <a:gdLst>
                <a:gd name="T0" fmla="*/ 99 w 118"/>
                <a:gd name="T1" fmla="*/ 32 h 117"/>
                <a:gd name="T2" fmla="*/ 105 w 118"/>
                <a:gd name="T3" fmla="*/ 26 h 117"/>
                <a:gd name="T4" fmla="*/ 105 w 118"/>
                <a:gd name="T5" fmla="*/ 17 h 117"/>
                <a:gd name="T6" fmla="*/ 101 w 118"/>
                <a:gd name="T7" fmla="*/ 13 h 117"/>
                <a:gd name="T8" fmla="*/ 96 w 118"/>
                <a:gd name="T9" fmla="*/ 11 h 117"/>
                <a:gd name="T10" fmla="*/ 92 w 118"/>
                <a:gd name="T11" fmla="*/ 13 h 117"/>
                <a:gd name="T12" fmla="*/ 85 w 118"/>
                <a:gd name="T13" fmla="*/ 19 h 117"/>
                <a:gd name="T14" fmla="*/ 84 w 118"/>
                <a:gd name="T15" fmla="*/ 2 h 117"/>
                <a:gd name="T16" fmla="*/ 82 w 118"/>
                <a:gd name="T17" fmla="*/ 0 h 117"/>
                <a:gd name="T18" fmla="*/ 80 w 118"/>
                <a:gd name="T19" fmla="*/ 1 h 117"/>
                <a:gd name="T20" fmla="*/ 54 w 118"/>
                <a:gd name="T21" fmla="*/ 26 h 117"/>
                <a:gd name="T22" fmla="*/ 51 w 118"/>
                <a:gd name="T23" fmla="*/ 35 h 117"/>
                <a:gd name="T24" fmla="*/ 51 w 118"/>
                <a:gd name="T25" fmla="*/ 36 h 117"/>
                <a:gd name="T26" fmla="*/ 52 w 118"/>
                <a:gd name="T27" fmla="*/ 52 h 117"/>
                <a:gd name="T28" fmla="*/ 43 w 118"/>
                <a:gd name="T29" fmla="*/ 62 h 117"/>
                <a:gd name="T30" fmla="*/ 26 w 118"/>
                <a:gd name="T31" fmla="*/ 78 h 117"/>
                <a:gd name="T32" fmla="*/ 26 w 118"/>
                <a:gd name="T33" fmla="*/ 79 h 117"/>
                <a:gd name="T34" fmla="*/ 10 w 118"/>
                <a:gd name="T35" fmla="*/ 95 h 117"/>
                <a:gd name="T36" fmla="*/ 2 w 118"/>
                <a:gd name="T37" fmla="*/ 102 h 117"/>
                <a:gd name="T38" fmla="*/ 1 w 118"/>
                <a:gd name="T39" fmla="*/ 106 h 117"/>
                <a:gd name="T40" fmla="*/ 0 w 118"/>
                <a:gd name="T41" fmla="*/ 111 h 117"/>
                <a:gd name="T42" fmla="*/ 6 w 118"/>
                <a:gd name="T43" fmla="*/ 117 h 117"/>
                <a:gd name="T44" fmla="*/ 6 w 118"/>
                <a:gd name="T45" fmla="*/ 117 h 117"/>
                <a:gd name="T46" fmla="*/ 12 w 118"/>
                <a:gd name="T47" fmla="*/ 117 h 117"/>
                <a:gd name="T48" fmla="*/ 16 w 118"/>
                <a:gd name="T49" fmla="*/ 115 h 117"/>
                <a:gd name="T50" fmla="*/ 66 w 118"/>
                <a:gd name="T51" fmla="*/ 65 h 117"/>
                <a:gd name="T52" fmla="*/ 81 w 118"/>
                <a:gd name="T53" fmla="*/ 66 h 117"/>
                <a:gd name="T54" fmla="*/ 82 w 118"/>
                <a:gd name="T55" fmla="*/ 66 h 117"/>
                <a:gd name="T56" fmla="*/ 83 w 118"/>
                <a:gd name="T57" fmla="*/ 66 h 117"/>
                <a:gd name="T58" fmla="*/ 91 w 118"/>
                <a:gd name="T59" fmla="*/ 63 h 117"/>
                <a:gd name="T60" fmla="*/ 116 w 118"/>
                <a:gd name="T61" fmla="*/ 37 h 117"/>
                <a:gd name="T62" fmla="*/ 115 w 118"/>
                <a:gd name="T63" fmla="*/ 33 h 117"/>
                <a:gd name="T64" fmla="*/ 99 w 118"/>
                <a:gd name="T65" fmla="*/ 32 h 117"/>
                <a:gd name="T66" fmla="*/ 99 w 118"/>
                <a:gd name="T67" fmla="*/ 32 h 117"/>
                <a:gd name="T68" fmla="*/ 99 w 118"/>
                <a:gd name="T69" fmla="*/ 32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18" h="117">
                  <a:moveTo>
                    <a:pt x="99" y="32"/>
                  </a:moveTo>
                  <a:cubicBezTo>
                    <a:pt x="105" y="26"/>
                    <a:pt x="105" y="26"/>
                    <a:pt x="105" y="26"/>
                  </a:cubicBezTo>
                  <a:cubicBezTo>
                    <a:pt x="108" y="24"/>
                    <a:pt x="108" y="20"/>
                    <a:pt x="105" y="17"/>
                  </a:cubicBezTo>
                  <a:cubicBezTo>
                    <a:pt x="101" y="13"/>
                    <a:pt x="101" y="13"/>
                    <a:pt x="101" y="13"/>
                  </a:cubicBezTo>
                  <a:cubicBezTo>
                    <a:pt x="100" y="12"/>
                    <a:pt x="98" y="11"/>
                    <a:pt x="96" y="11"/>
                  </a:cubicBezTo>
                  <a:cubicBezTo>
                    <a:pt x="95" y="11"/>
                    <a:pt x="93" y="12"/>
                    <a:pt x="92" y="13"/>
                  </a:cubicBezTo>
                  <a:cubicBezTo>
                    <a:pt x="85" y="19"/>
                    <a:pt x="85" y="19"/>
                    <a:pt x="85" y="19"/>
                  </a:cubicBezTo>
                  <a:cubicBezTo>
                    <a:pt x="84" y="2"/>
                    <a:pt x="84" y="2"/>
                    <a:pt x="84" y="2"/>
                  </a:cubicBezTo>
                  <a:cubicBezTo>
                    <a:pt x="84" y="1"/>
                    <a:pt x="83" y="0"/>
                    <a:pt x="82" y="0"/>
                  </a:cubicBezTo>
                  <a:cubicBezTo>
                    <a:pt x="81" y="0"/>
                    <a:pt x="80" y="0"/>
                    <a:pt x="80" y="1"/>
                  </a:cubicBezTo>
                  <a:cubicBezTo>
                    <a:pt x="54" y="26"/>
                    <a:pt x="54" y="26"/>
                    <a:pt x="54" y="26"/>
                  </a:cubicBezTo>
                  <a:cubicBezTo>
                    <a:pt x="52" y="29"/>
                    <a:pt x="51" y="32"/>
                    <a:pt x="51" y="35"/>
                  </a:cubicBezTo>
                  <a:cubicBezTo>
                    <a:pt x="51" y="36"/>
                    <a:pt x="51" y="36"/>
                    <a:pt x="51" y="36"/>
                  </a:cubicBezTo>
                  <a:cubicBezTo>
                    <a:pt x="52" y="52"/>
                    <a:pt x="52" y="52"/>
                    <a:pt x="52" y="52"/>
                  </a:cubicBezTo>
                  <a:cubicBezTo>
                    <a:pt x="43" y="62"/>
                    <a:pt x="43" y="62"/>
                    <a:pt x="43" y="62"/>
                  </a:cubicBezTo>
                  <a:cubicBezTo>
                    <a:pt x="26" y="78"/>
                    <a:pt x="26" y="78"/>
                    <a:pt x="26" y="78"/>
                  </a:cubicBezTo>
                  <a:cubicBezTo>
                    <a:pt x="26" y="79"/>
                    <a:pt x="26" y="79"/>
                    <a:pt x="26" y="79"/>
                  </a:cubicBezTo>
                  <a:cubicBezTo>
                    <a:pt x="10" y="95"/>
                    <a:pt x="10" y="95"/>
                    <a:pt x="10" y="95"/>
                  </a:cubicBezTo>
                  <a:cubicBezTo>
                    <a:pt x="2" y="102"/>
                    <a:pt x="2" y="102"/>
                    <a:pt x="2" y="102"/>
                  </a:cubicBezTo>
                  <a:cubicBezTo>
                    <a:pt x="1" y="103"/>
                    <a:pt x="1" y="104"/>
                    <a:pt x="1" y="106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5"/>
                    <a:pt x="3" y="117"/>
                    <a:pt x="6" y="117"/>
                  </a:cubicBezTo>
                  <a:cubicBezTo>
                    <a:pt x="6" y="117"/>
                    <a:pt x="6" y="117"/>
                    <a:pt x="6" y="117"/>
                  </a:cubicBezTo>
                  <a:cubicBezTo>
                    <a:pt x="12" y="117"/>
                    <a:pt x="12" y="117"/>
                    <a:pt x="12" y="117"/>
                  </a:cubicBezTo>
                  <a:cubicBezTo>
                    <a:pt x="14" y="117"/>
                    <a:pt x="15" y="116"/>
                    <a:pt x="16" y="115"/>
                  </a:cubicBezTo>
                  <a:cubicBezTo>
                    <a:pt x="66" y="65"/>
                    <a:pt x="66" y="65"/>
                    <a:pt x="66" y="65"/>
                  </a:cubicBezTo>
                  <a:cubicBezTo>
                    <a:pt x="81" y="66"/>
                    <a:pt x="81" y="66"/>
                    <a:pt x="81" y="66"/>
                  </a:cubicBezTo>
                  <a:cubicBezTo>
                    <a:pt x="82" y="66"/>
                    <a:pt x="82" y="66"/>
                    <a:pt x="82" y="66"/>
                  </a:cubicBezTo>
                  <a:cubicBezTo>
                    <a:pt x="82" y="66"/>
                    <a:pt x="82" y="66"/>
                    <a:pt x="83" y="66"/>
                  </a:cubicBezTo>
                  <a:cubicBezTo>
                    <a:pt x="86" y="66"/>
                    <a:pt x="89" y="65"/>
                    <a:pt x="91" y="63"/>
                  </a:cubicBezTo>
                  <a:cubicBezTo>
                    <a:pt x="116" y="37"/>
                    <a:pt x="116" y="37"/>
                    <a:pt x="116" y="37"/>
                  </a:cubicBezTo>
                  <a:cubicBezTo>
                    <a:pt x="118" y="36"/>
                    <a:pt x="117" y="33"/>
                    <a:pt x="115" y="33"/>
                  </a:cubicBezTo>
                  <a:lnTo>
                    <a:pt x="99" y="32"/>
                  </a:lnTo>
                  <a:close/>
                  <a:moveTo>
                    <a:pt x="99" y="32"/>
                  </a:moveTo>
                  <a:cubicBezTo>
                    <a:pt x="99" y="32"/>
                    <a:pt x="99" y="32"/>
                    <a:pt x="99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28" name="组合 27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GrpSpPr/>
          <p:nvPr/>
        </p:nvGrpSpPr>
        <p:grpSpPr>
          <a:xfrm>
            <a:off x="7446850" y="1719774"/>
            <a:ext cx="369488" cy="372593"/>
            <a:chOff x="5216526" y="1358901"/>
            <a:chExt cx="566738" cy="571500"/>
          </a:xfrm>
          <a:solidFill>
            <a:schemeClr val="bg1"/>
          </a:solidFill>
        </p:grpSpPr>
        <p:sp>
          <p:nvSpPr>
            <p:cNvPr id="29" name="Freeform 78"/>
            <p:cNvSpPr>
              <a:spLocks/>
            </p:cNvSpPr>
            <p:nvPr/>
          </p:nvSpPr>
          <p:spPr bwMode="auto">
            <a:xfrm>
              <a:off x="5416551" y="1562101"/>
              <a:ext cx="366713" cy="368300"/>
            </a:xfrm>
            <a:custGeom>
              <a:avLst/>
              <a:gdLst>
                <a:gd name="T0" fmla="*/ 27 w 97"/>
                <a:gd name="T1" fmla="*/ 26 h 98"/>
                <a:gd name="T2" fmla="*/ 26 w 97"/>
                <a:gd name="T3" fmla="*/ 27 h 98"/>
                <a:gd name="T4" fmla="*/ 0 w 97"/>
                <a:gd name="T5" fmla="*/ 90 h 98"/>
                <a:gd name="T6" fmla="*/ 0 w 97"/>
                <a:gd name="T7" fmla="*/ 91 h 98"/>
                <a:gd name="T8" fmla="*/ 1 w 97"/>
                <a:gd name="T9" fmla="*/ 93 h 98"/>
                <a:gd name="T10" fmla="*/ 53 w 97"/>
                <a:gd name="T11" fmla="*/ 89 h 98"/>
                <a:gd name="T12" fmla="*/ 89 w 97"/>
                <a:gd name="T13" fmla="*/ 51 h 98"/>
                <a:gd name="T14" fmla="*/ 92 w 97"/>
                <a:gd name="T15" fmla="*/ 2 h 98"/>
                <a:gd name="T16" fmla="*/ 91 w 97"/>
                <a:gd name="T17" fmla="*/ 1 h 98"/>
                <a:gd name="T18" fmla="*/ 89 w 97"/>
                <a:gd name="T19" fmla="*/ 1 h 98"/>
                <a:gd name="T20" fmla="*/ 27 w 97"/>
                <a:gd name="T21" fmla="*/ 26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7" h="98">
                  <a:moveTo>
                    <a:pt x="27" y="26"/>
                  </a:moveTo>
                  <a:cubicBezTo>
                    <a:pt x="26" y="26"/>
                    <a:pt x="26" y="27"/>
                    <a:pt x="26" y="27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1"/>
                    <a:pt x="0" y="91"/>
                  </a:cubicBezTo>
                  <a:cubicBezTo>
                    <a:pt x="0" y="92"/>
                    <a:pt x="1" y="92"/>
                    <a:pt x="1" y="93"/>
                  </a:cubicBezTo>
                  <a:cubicBezTo>
                    <a:pt x="19" y="98"/>
                    <a:pt x="37" y="96"/>
                    <a:pt x="53" y="89"/>
                  </a:cubicBezTo>
                  <a:cubicBezTo>
                    <a:pt x="70" y="81"/>
                    <a:pt x="82" y="67"/>
                    <a:pt x="89" y="51"/>
                  </a:cubicBezTo>
                  <a:cubicBezTo>
                    <a:pt x="96" y="35"/>
                    <a:pt x="97" y="18"/>
                    <a:pt x="92" y="2"/>
                  </a:cubicBezTo>
                  <a:cubicBezTo>
                    <a:pt x="92" y="2"/>
                    <a:pt x="92" y="1"/>
                    <a:pt x="91" y="1"/>
                  </a:cubicBezTo>
                  <a:cubicBezTo>
                    <a:pt x="90" y="0"/>
                    <a:pt x="90" y="0"/>
                    <a:pt x="89" y="1"/>
                  </a:cubicBezTo>
                  <a:lnTo>
                    <a:pt x="27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0" name="Freeform 79"/>
            <p:cNvSpPr>
              <a:spLocks noEditPoints="1"/>
            </p:cNvSpPr>
            <p:nvPr/>
          </p:nvSpPr>
          <p:spPr bwMode="auto">
            <a:xfrm>
              <a:off x="5359401" y="1358901"/>
              <a:ext cx="385763" cy="263525"/>
            </a:xfrm>
            <a:custGeom>
              <a:avLst/>
              <a:gdLst>
                <a:gd name="T0" fmla="*/ 41 w 102"/>
                <a:gd name="T1" fmla="*/ 69 h 70"/>
                <a:gd name="T2" fmla="*/ 100 w 102"/>
                <a:gd name="T3" fmla="*/ 45 h 70"/>
                <a:gd name="T4" fmla="*/ 101 w 102"/>
                <a:gd name="T5" fmla="*/ 43 h 70"/>
                <a:gd name="T6" fmla="*/ 101 w 102"/>
                <a:gd name="T7" fmla="*/ 42 h 70"/>
                <a:gd name="T8" fmla="*/ 65 w 102"/>
                <a:gd name="T9" fmla="*/ 9 h 70"/>
                <a:gd name="T10" fmla="*/ 1 w 102"/>
                <a:gd name="T11" fmla="*/ 13 h 70"/>
                <a:gd name="T12" fmla="*/ 0 w 102"/>
                <a:gd name="T13" fmla="*/ 14 h 70"/>
                <a:gd name="T14" fmla="*/ 0 w 102"/>
                <a:gd name="T15" fmla="*/ 14 h 70"/>
                <a:gd name="T16" fmla="*/ 0 w 102"/>
                <a:gd name="T17" fmla="*/ 16 h 70"/>
                <a:gd name="T18" fmla="*/ 38 w 102"/>
                <a:gd name="T19" fmla="*/ 68 h 70"/>
                <a:gd name="T20" fmla="*/ 41 w 102"/>
                <a:gd name="T21" fmla="*/ 69 h 70"/>
                <a:gd name="T22" fmla="*/ 43 w 102"/>
                <a:gd name="T23" fmla="*/ 56 h 70"/>
                <a:gd name="T24" fmla="*/ 16 w 102"/>
                <a:gd name="T25" fmla="*/ 19 h 70"/>
                <a:gd name="T26" fmla="*/ 32 w 102"/>
                <a:gd name="T27" fmla="*/ 15 h 70"/>
                <a:gd name="T28" fmla="*/ 61 w 102"/>
                <a:gd name="T29" fmla="*/ 20 h 70"/>
                <a:gd name="T30" fmla="*/ 79 w 102"/>
                <a:gd name="T31" fmla="*/ 31 h 70"/>
                <a:gd name="T32" fmla="*/ 85 w 102"/>
                <a:gd name="T33" fmla="*/ 38 h 70"/>
                <a:gd name="T34" fmla="*/ 43 w 102"/>
                <a:gd name="T35" fmla="*/ 56 h 70"/>
                <a:gd name="T36" fmla="*/ 43 w 102"/>
                <a:gd name="T37" fmla="*/ 56 h 70"/>
                <a:gd name="T38" fmla="*/ 43 w 102"/>
                <a:gd name="T39" fmla="*/ 56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2" h="70">
                  <a:moveTo>
                    <a:pt x="41" y="69"/>
                  </a:moveTo>
                  <a:cubicBezTo>
                    <a:pt x="100" y="45"/>
                    <a:pt x="100" y="45"/>
                    <a:pt x="100" y="45"/>
                  </a:cubicBezTo>
                  <a:cubicBezTo>
                    <a:pt x="101" y="44"/>
                    <a:pt x="101" y="44"/>
                    <a:pt x="101" y="43"/>
                  </a:cubicBezTo>
                  <a:cubicBezTo>
                    <a:pt x="102" y="43"/>
                    <a:pt x="102" y="42"/>
                    <a:pt x="101" y="42"/>
                  </a:cubicBezTo>
                  <a:cubicBezTo>
                    <a:pt x="93" y="27"/>
                    <a:pt x="81" y="15"/>
                    <a:pt x="65" y="9"/>
                  </a:cubicBezTo>
                  <a:cubicBezTo>
                    <a:pt x="44" y="0"/>
                    <a:pt x="21" y="2"/>
                    <a:pt x="1" y="13"/>
                  </a:cubicBezTo>
                  <a:cubicBezTo>
                    <a:pt x="1" y="13"/>
                    <a:pt x="0" y="13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5"/>
                    <a:pt x="0" y="16"/>
                    <a:pt x="0" y="16"/>
                  </a:cubicBezTo>
                  <a:cubicBezTo>
                    <a:pt x="38" y="68"/>
                    <a:pt x="38" y="68"/>
                    <a:pt x="38" y="68"/>
                  </a:cubicBezTo>
                  <a:cubicBezTo>
                    <a:pt x="38" y="69"/>
                    <a:pt x="40" y="70"/>
                    <a:pt x="41" y="69"/>
                  </a:cubicBezTo>
                  <a:close/>
                  <a:moveTo>
                    <a:pt x="43" y="56"/>
                  </a:moveTo>
                  <a:cubicBezTo>
                    <a:pt x="16" y="19"/>
                    <a:pt x="16" y="19"/>
                    <a:pt x="16" y="19"/>
                  </a:cubicBezTo>
                  <a:cubicBezTo>
                    <a:pt x="22" y="17"/>
                    <a:pt x="27" y="16"/>
                    <a:pt x="32" y="15"/>
                  </a:cubicBezTo>
                  <a:cubicBezTo>
                    <a:pt x="42" y="14"/>
                    <a:pt x="52" y="16"/>
                    <a:pt x="61" y="20"/>
                  </a:cubicBezTo>
                  <a:cubicBezTo>
                    <a:pt x="67" y="23"/>
                    <a:pt x="74" y="26"/>
                    <a:pt x="79" y="31"/>
                  </a:cubicBezTo>
                  <a:cubicBezTo>
                    <a:pt x="81" y="34"/>
                    <a:pt x="83" y="36"/>
                    <a:pt x="85" y="38"/>
                  </a:cubicBezTo>
                  <a:lnTo>
                    <a:pt x="43" y="56"/>
                  </a:lnTo>
                  <a:close/>
                  <a:moveTo>
                    <a:pt x="43" y="56"/>
                  </a:moveTo>
                  <a:cubicBezTo>
                    <a:pt x="43" y="56"/>
                    <a:pt x="43" y="56"/>
                    <a:pt x="43" y="5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1" name="Freeform 80"/>
            <p:cNvSpPr>
              <a:spLocks noEditPoints="1"/>
            </p:cNvSpPr>
            <p:nvPr/>
          </p:nvSpPr>
          <p:spPr bwMode="auto">
            <a:xfrm>
              <a:off x="5216526" y="1438276"/>
              <a:ext cx="260350" cy="450850"/>
            </a:xfrm>
            <a:custGeom>
              <a:avLst/>
              <a:gdLst>
                <a:gd name="T0" fmla="*/ 43 w 69"/>
                <a:gd name="T1" fmla="*/ 118 h 120"/>
                <a:gd name="T2" fmla="*/ 68 w 69"/>
                <a:gd name="T3" fmla="*/ 57 h 120"/>
                <a:gd name="T4" fmla="*/ 68 w 69"/>
                <a:gd name="T5" fmla="*/ 55 h 120"/>
                <a:gd name="T6" fmla="*/ 29 w 69"/>
                <a:gd name="T7" fmla="*/ 1 h 120"/>
                <a:gd name="T8" fmla="*/ 28 w 69"/>
                <a:gd name="T9" fmla="*/ 0 h 120"/>
                <a:gd name="T10" fmla="*/ 26 w 69"/>
                <a:gd name="T11" fmla="*/ 1 h 120"/>
                <a:gd name="T12" fmla="*/ 8 w 69"/>
                <a:gd name="T13" fmla="*/ 27 h 120"/>
                <a:gd name="T14" fmla="*/ 6 w 69"/>
                <a:gd name="T15" fmla="*/ 80 h 120"/>
                <a:gd name="T16" fmla="*/ 40 w 69"/>
                <a:gd name="T17" fmla="*/ 119 h 120"/>
                <a:gd name="T18" fmla="*/ 42 w 69"/>
                <a:gd name="T19" fmla="*/ 120 h 120"/>
                <a:gd name="T20" fmla="*/ 43 w 69"/>
                <a:gd name="T21" fmla="*/ 118 h 120"/>
                <a:gd name="T22" fmla="*/ 43 w 69"/>
                <a:gd name="T23" fmla="*/ 118 h 120"/>
                <a:gd name="T24" fmla="*/ 43 w 69"/>
                <a:gd name="T25" fmla="*/ 118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9" h="120">
                  <a:moveTo>
                    <a:pt x="43" y="118"/>
                  </a:moveTo>
                  <a:cubicBezTo>
                    <a:pt x="68" y="57"/>
                    <a:pt x="68" y="57"/>
                    <a:pt x="68" y="57"/>
                  </a:cubicBezTo>
                  <a:cubicBezTo>
                    <a:pt x="69" y="57"/>
                    <a:pt x="69" y="56"/>
                    <a:pt x="68" y="55"/>
                  </a:cubicBezTo>
                  <a:cubicBezTo>
                    <a:pt x="29" y="1"/>
                    <a:pt x="29" y="1"/>
                    <a:pt x="29" y="1"/>
                  </a:cubicBezTo>
                  <a:cubicBezTo>
                    <a:pt x="29" y="1"/>
                    <a:pt x="29" y="1"/>
                    <a:pt x="28" y="0"/>
                  </a:cubicBezTo>
                  <a:cubicBezTo>
                    <a:pt x="27" y="0"/>
                    <a:pt x="27" y="1"/>
                    <a:pt x="26" y="1"/>
                  </a:cubicBezTo>
                  <a:cubicBezTo>
                    <a:pt x="18" y="8"/>
                    <a:pt x="12" y="17"/>
                    <a:pt x="8" y="27"/>
                  </a:cubicBezTo>
                  <a:cubicBezTo>
                    <a:pt x="1" y="44"/>
                    <a:pt x="0" y="63"/>
                    <a:pt x="6" y="80"/>
                  </a:cubicBezTo>
                  <a:cubicBezTo>
                    <a:pt x="12" y="97"/>
                    <a:pt x="24" y="111"/>
                    <a:pt x="40" y="119"/>
                  </a:cubicBezTo>
                  <a:cubicBezTo>
                    <a:pt x="40" y="120"/>
                    <a:pt x="41" y="120"/>
                    <a:pt x="42" y="120"/>
                  </a:cubicBezTo>
                  <a:cubicBezTo>
                    <a:pt x="42" y="119"/>
                    <a:pt x="43" y="119"/>
                    <a:pt x="43" y="118"/>
                  </a:cubicBezTo>
                  <a:close/>
                  <a:moveTo>
                    <a:pt x="43" y="118"/>
                  </a:moveTo>
                  <a:cubicBezTo>
                    <a:pt x="43" y="118"/>
                    <a:pt x="43" y="118"/>
                    <a:pt x="43" y="1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32" name="组合 31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GrpSpPr/>
          <p:nvPr/>
        </p:nvGrpSpPr>
        <p:grpSpPr>
          <a:xfrm>
            <a:off x="7403898" y="2937467"/>
            <a:ext cx="425378" cy="404678"/>
            <a:chOff x="6323014" y="4870451"/>
            <a:chExt cx="652463" cy="620713"/>
          </a:xfrm>
          <a:solidFill>
            <a:schemeClr val="bg1"/>
          </a:solidFill>
        </p:grpSpPr>
        <p:sp>
          <p:nvSpPr>
            <p:cNvPr id="33" name="Freeform 81"/>
            <p:cNvSpPr>
              <a:spLocks/>
            </p:cNvSpPr>
            <p:nvPr/>
          </p:nvSpPr>
          <p:spPr bwMode="auto">
            <a:xfrm>
              <a:off x="6789739" y="4870451"/>
              <a:ext cx="185738" cy="185738"/>
            </a:xfrm>
            <a:custGeom>
              <a:avLst/>
              <a:gdLst>
                <a:gd name="T0" fmla="*/ 38 w 49"/>
                <a:gd name="T1" fmla="*/ 11 h 49"/>
                <a:gd name="T2" fmla="*/ 3 w 49"/>
                <a:gd name="T3" fmla="*/ 7 h 49"/>
                <a:gd name="T4" fmla="*/ 2 w 49"/>
                <a:gd name="T5" fmla="*/ 15 h 49"/>
                <a:gd name="T6" fmla="*/ 34 w 49"/>
                <a:gd name="T7" fmla="*/ 47 h 49"/>
                <a:gd name="T8" fmla="*/ 42 w 49"/>
                <a:gd name="T9" fmla="*/ 46 h 49"/>
                <a:gd name="T10" fmla="*/ 38 w 49"/>
                <a:gd name="T11" fmla="*/ 11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" h="49">
                  <a:moveTo>
                    <a:pt x="38" y="11"/>
                  </a:moveTo>
                  <a:cubicBezTo>
                    <a:pt x="28" y="2"/>
                    <a:pt x="14" y="0"/>
                    <a:pt x="3" y="7"/>
                  </a:cubicBezTo>
                  <a:cubicBezTo>
                    <a:pt x="0" y="9"/>
                    <a:pt x="0" y="13"/>
                    <a:pt x="2" y="15"/>
                  </a:cubicBezTo>
                  <a:cubicBezTo>
                    <a:pt x="34" y="47"/>
                    <a:pt x="34" y="47"/>
                    <a:pt x="34" y="47"/>
                  </a:cubicBezTo>
                  <a:cubicBezTo>
                    <a:pt x="36" y="49"/>
                    <a:pt x="40" y="49"/>
                    <a:pt x="42" y="46"/>
                  </a:cubicBezTo>
                  <a:cubicBezTo>
                    <a:pt x="49" y="35"/>
                    <a:pt x="47" y="21"/>
                    <a:pt x="38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4" name="Freeform 82"/>
            <p:cNvSpPr>
              <a:spLocks noEditPoints="1"/>
            </p:cNvSpPr>
            <p:nvPr/>
          </p:nvSpPr>
          <p:spPr bwMode="auto">
            <a:xfrm>
              <a:off x="6364289" y="4924426"/>
              <a:ext cx="554038" cy="566738"/>
            </a:xfrm>
            <a:custGeom>
              <a:avLst/>
              <a:gdLst>
                <a:gd name="T0" fmla="*/ 134 w 147"/>
                <a:gd name="T1" fmla="*/ 115 h 151"/>
                <a:gd name="T2" fmla="*/ 147 w 147"/>
                <a:gd name="T3" fmla="*/ 72 h 151"/>
                <a:gd name="T4" fmla="*/ 75 w 147"/>
                <a:gd name="T5" fmla="*/ 0 h 151"/>
                <a:gd name="T6" fmla="*/ 74 w 147"/>
                <a:gd name="T7" fmla="*/ 0 h 151"/>
                <a:gd name="T8" fmla="*/ 3 w 147"/>
                <a:gd name="T9" fmla="*/ 72 h 151"/>
                <a:gd name="T10" fmla="*/ 15 w 147"/>
                <a:gd name="T11" fmla="*/ 112 h 151"/>
                <a:gd name="T12" fmla="*/ 2 w 147"/>
                <a:gd name="T13" fmla="*/ 137 h 151"/>
                <a:gd name="T14" fmla="*/ 6 w 147"/>
                <a:gd name="T15" fmla="*/ 150 h 151"/>
                <a:gd name="T16" fmla="*/ 11 w 147"/>
                <a:gd name="T17" fmla="*/ 151 h 151"/>
                <a:gd name="T18" fmla="*/ 20 w 147"/>
                <a:gd name="T19" fmla="*/ 146 h 151"/>
                <a:gd name="T20" fmla="*/ 29 w 147"/>
                <a:gd name="T21" fmla="*/ 128 h 151"/>
                <a:gd name="T22" fmla="*/ 74 w 147"/>
                <a:gd name="T23" fmla="*/ 145 h 151"/>
                <a:gd name="T24" fmla="*/ 75 w 147"/>
                <a:gd name="T25" fmla="*/ 145 h 151"/>
                <a:gd name="T26" fmla="*/ 119 w 147"/>
                <a:gd name="T27" fmla="*/ 129 h 151"/>
                <a:gd name="T28" fmla="*/ 127 w 147"/>
                <a:gd name="T29" fmla="*/ 146 h 151"/>
                <a:gd name="T30" fmla="*/ 136 w 147"/>
                <a:gd name="T31" fmla="*/ 151 h 151"/>
                <a:gd name="T32" fmla="*/ 141 w 147"/>
                <a:gd name="T33" fmla="*/ 150 h 151"/>
                <a:gd name="T34" fmla="*/ 145 w 147"/>
                <a:gd name="T35" fmla="*/ 137 h 151"/>
                <a:gd name="T36" fmla="*/ 134 w 147"/>
                <a:gd name="T37" fmla="*/ 115 h 151"/>
                <a:gd name="T38" fmla="*/ 75 w 147"/>
                <a:gd name="T39" fmla="*/ 125 h 151"/>
                <a:gd name="T40" fmla="*/ 74 w 147"/>
                <a:gd name="T41" fmla="*/ 125 h 151"/>
                <a:gd name="T42" fmla="*/ 22 w 147"/>
                <a:gd name="T43" fmla="*/ 72 h 151"/>
                <a:gd name="T44" fmla="*/ 74 w 147"/>
                <a:gd name="T45" fmla="*/ 20 h 151"/>
                <a:gd name="T46" fmla="*/ 75 w 147"/>
                <a:gd name="T47" fmla="*/ 19 h 151"/>
                <a:gd name="T48" fmla="*/ 128 w 147"/>
                <a:gd name="T49" fmla="*/ 72 h 151"/>
                <a:gd name="T50" fmla="*/ 75 w 147"/>
                <a:gd name="T51" fmla="*/ 125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7" h="151">
                  <a:moveTo>
                    <a:pt x="134" y="115"/>
                  </a:moveTo>
                  <a:cubicBezTo>
                    <a:pt x="142" y="103"/>
                    <a:pt x="147" y="88"/>
                    <a:pt x="147" y="72"/>
                  </a:cubicBezTo>
                  <a:cubicBezTo>
                    <a:pt x="147" y="32"/>
                    <a:pt x="115" y="0"/>
                    <a:pt x="75" y="0"/>
                  </a:cubicBezTo>
                  <a:cubicBezTo>
                    <a:pt x="75" y="0"/>
                    <a:pt x="74" y="0"/>
                    <a:pt x="74" y="0"/>
                  </a:cubicBezTo>
                  <a:cubicBezTo>
                    <a:pt x="35" y="0"/>
                    <a:pt x="3" y="33"/>
                    <a:pt x="3" y="72"/>
                  </a:cubicBezTo>
                  <a:cubicBezTo>
                    <a:pt x="3" y="87"/>
                    <a:pt x="7" y="101"/>
                    <a:pt x="15" y="112"/>
                  </a:cubicBezTo>
                  <a:cubicBezTo>
                    <a:pt x="2" y="137"/>
                    <a:pt x="2" y="137"/>
                    <a:pt x="2" y="137"/>
                  </a:cubicBezTo>
                  <a:cubicBezTo>
                    <a:pt x="0" y="142"/>
                    <a:pt x="2" y="148"/>
                    <a:pt x="6" y="150"/>
                  </a:cubicBezTo>
                  <a:cubicBezTo>
                    <a:pt x="8" y="151"/>
                    <a:pt x="9" y="151"/>
                    <a:pt x="11" y="151"/>
                  </a:cubicBezTo>
                  <a:cubicBezTo>
                    <a:pt x="14" y="151"/>
                    <a:pt x="18" y="149"/>
                    <a:pt x="20" y="146"/>
                  </a:cubicBezTo>
                  <a:cubicBezTo>
                    <a:pt x="29" y="128"/>
                    <a:pt x="29" y="128"/>
                    <a:pt x="29" y="128"/>
                  </a:cubicBezTo>
                  <a:cubicBezTo>
                    <a:pt x="41" y="138"/>
                    <a:pt x="57" y="145"/>
                    <a:pt x="74" y="145"/>
                  </a:cubicBezTo>
                  <a:cubicBezTo>
                    <a:pt x="74" y="145"/>
                    <a:pt x="75" y="145"/>
                    <a:pt x="75" y="145"/>
                  </a:cubicBezTo>
                  <a:cubicBezTo>
                    <a:pt x="92" y="145"/>
                    <a:pt x="107" y="139"/>
                    <a:pt x="119" y="129"/>
                  </a:cubicBezTo>
                  <a:cubicBezTo>
                    <a:pt x="127" y="146"/>
                    <a:pt x="127" y="146"/>
                    <a:pt x="127" y="146"/>
                  </a:cubicBezTo>
                  <a:cubicBezTo>
                    <a:pt x="129" y="149"/>
                    <a:pt x="133" y="151"/>
                    <a:pt x="136" y="151"/>
                  </a:cubicBezTo>
                  <a:cubicBezTo>
                    <a:pt x="138" y="151"/>
                    <a:pt x="139" y="151"/>
                    <a:pt x="141" y="150"/>
                  </a:cubicBezTo>
                  <a:cubicBezTo>
                    <a:pt x="145" y="148"/>
                    <a:pt x="147" y="142"/>
                    <a:pt x="145" y="137"/>
                  </a:cubicBezTo>
                  <a:lnTo>
                    <a:pt x="134" y="115"/>
                  </a:lnTo>
                  <a:close/>
                  <a:moveTo>
                    <a:pt x="75" y="125"/>
                  </a:moveTo>
                  <a:cubicBezTo>
                    <a:pt x="75" y="125"/>
                    <a:pt x="74" y="125"/>
                    <a:pt x="74" y="125"/>
                  </a:cubicBezTo>
                  <a:cubicBezTo>
                    <a:pt x="45" y="125"/>
                    <a:pt x="22" y="101"/>
                    <a:pt x="22" y="72"/>
                  </a:cubicBezTo>
                  <a:cubicBezTo>
                    <a:pt x="22" y="43"/>
                    <a:pt x="45" y="20"/>
                    <a:pt x="74" y="20"/>
                  </a:cubicBezTo>
                  <a:cubicBezTo>
                    <a:pt x="74" y="20"/>
                    <a:pt x="75" y="19"/>
                    <a:pt x="75" y="19"/>
                  </a:cubicBezTo>
                  <a:cubicBezTo>
                    <a:pt x="104" y="19"/>
                    <a:pt x="128" y="43"/>
                    <a:pt x="128" y="72"/>
                  </a:cubicBezTo>
                  <a:cubicBezTo>
                    <a:pt x="128" y="102"/>
                    <a:pt x="104" y="125"/>
                    <a:pt x="75" y="1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5" name="Freeform 83"/>
            <p:cNvSpPr>
              <a:spLocks/>
            </p:cNvSpPr>
            <p:nvPr/>
          </p:nvSpPr>
          <p:spPr bwMode="auto">
            <a:xfrm>
              <a:off x="6534151" y="5092701"/>
              <a:ext cx="131763" cy="236538"/>
            </a:xfrm>
            <a:custGeom>
              <a:avLst/>
              <a:gdLst>
                <a:gd name="T0" fmla="*/ 30 w 35"/>
                <a:gd name="T1" fmla="*/ 0 h 63"/>
                <a:gd name="T2" fmla="*/ 29 w 35"/>
                <a:gd name="T3" fmla="*/ 0 h 63"/>
                <a:gd name="T4" fmla="*/ 24 w 35"/>
                <a:gd name="T5" fmla="*/ 6 h 63"/>
                <a:gd name="T6" fmla="*/ 24 w 35"/>
                <a:gd name="T7" fmla="*/ 27 h 63"/>
                <a:gd name="T8" fmla="*/ 2 w 35"/>
                <a:gd name="T9" fmla="*/ 54 h 63"/>
                <a:gd name="T10" fmla="*/ 3 w 35"/>
                <a:gd name="T11" fmla="*/ 61 h 63"/>
                <a:gd name="T12" fmla="*/ 6 w 35"/>
                <a:gd name="T13" fmla="*/ 63 h 63"/>
                <a:gd name="T14" fmla="*/ 10 w 35"/>
                <a:gd name="T15" fmla="*/ 61 h 63"/>
                <a:gd name="T16" fmla="*/ 29 w 35"/>
                <a:gd name="T17" fmla="*/ 39 h 63"/>
                <a:gd name="T18" fmla="*/ 33 w 35"/>
                <a:gd name="T19" fmla="*/ 34 h 63"/>
                <a:gd name="T20" fmla="*/ 35 w 35"/>
                <a:gd name="T21" fmla="*/ 29 h 63"/>
                <a:gd name="T22" fmla="*/ 35 w 35"/>
                <a:gd name="T23" fmla="*/ 6 h 63"/>
                <a:gd name="T24" fmla="*/ 30 w 35"/>
                <a:gd name="T2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5" h="63">
                  <a:moveTo>
                    <a:pt x="30" y="0"/>
                  </a:moveTo>
                  <a:cubicBezTo>
                    <a:pt x="30" y="0"/>
                    <a:pt x="29" y="0"/>
                    <a:pt x="29" y="0"/>
                  </a:cubicBezTo>
                  <a:cubicBezTo>
                    <a:pt x="26" y="1"/>
                    <a:pt x="24" y="3"/>
                    <a:pt x="24" y="6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" y="54"/>
                    <a:pt x="2" y="54"/>
                    <a:pt x="2" y="54"/>
                  </a:cubicBezTo>
                  <a:cubicBezTo>
                    <a:pt x="0" y="56"/>
                    <a:pt x="0" y="59"/>
                    <a:pt x="3" y="61"/>
                  </a:cubicBezTo>
                  <a:cubicBezTo>
                    <a:pt x="4" y="62"/>
                    <a:pt x="5" y="63"/>
                    <a:pt x="6" y="63"/>
                  </a:cubicBezTo>
                  <a:cubicBezTo>
                    <a:pt x="8" y="63"/>
                    <a:pt x="9" y="62"/>
                    <a:pt x="10" y="61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5" y="33"/>
                    <a:pt x="35" y="31"/>
                    <a:pt x="35" y="29"/>
                  </a:cubicBezTo>
                  <a:cubicBezTo>
                    <a:pt x="35" y="6"/>
                    <a:pt x="35" y="6"/>
                    <a:pt x="35" y="6"/>
                  </a:cubicBezTo>
                  <a:cubicBezTo>
                    <a:pt x="35" y="3"/>
                    <a:pt x="33" y="0"/>
                    <a:pt x="3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6" name="Freeform 84"/>
            <p:cNvSpPr>
              <a:spLocks/>
            </p:cNvSpPr>
            <p:nvPr/>
          </p:nvSpPr>
          <p:spPr bwMode="auto">
            <a:xfrm>
              <a:off x="6323014" y="4870451"/>
              <a:ext cx="184150" cy="185738"/>
            </a:xfrm>
            <a:custGeom>
              <a:avLst/>
              <a:gdLst>
                <a:gd name="T0" fmla="*/ 11 w 49"/>
                <a:gd name="T1" fmla="*/ 11 h 49"/>
                <a:gd name="T2" fmla="*/ 7 w 49"/>
                <a:gd name="T3" fmla="*/ 46 h 49"/>
                <a:gd name="T4" fmla="*/ 14 w 49"/>
                <a:gd name="T5" fmla="*/ 47 h 49"/>
                <a:gd name="T6" fmla="*/ 46 w 49"/>
                <a:gd name="T7" fmla="*/ 15 h 49"/>
                <a:gd name="T8" fmla="*/ 45 w 49"/>
                <a:gd name="T9" fmla="*/ 7 h 49"/>
                <a:gd name="T10" fmla="*/ 11 w 49"/>
                <a:gd name="T11" fmla="*/ 11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" h="49">
                  <a:moveTo>
                    <a:pt x="11" y="11"/>
                  </a:moveTo>
                  <a:cubicBezTo>
                    <a:pt x="1" y="21"/>
                    <a:pt x="0" y="35"/>
                    <a:pt x="7" y="46"/>
                  </a:cubicBezTo>
                  <a:cubicBezTo>
                    <a:pt x="9" y="49"/>
                    <a:pt x="12" y="49"/>
                    <a:pt x="14" y="47"/>
                  </a:cubicBezTo>
                  <a:cubicBezTo>
                    <a:pt x="46" y="15"/>
                    <a:pt x="46" y="15"/>
                    <a:pt x="46" y="15"/>
                  </a:cubicBezTo>
                  <a:cubicBezTo>
                    <a:pt x="49" y="13"/>
                    <a:pt x="48" y="9"/>
                    <a:pt x="45" y="7"/>
                  </a:cubicBezTo>
                  <a:cubicBezTo>
                    <a:pt x="35" y="0"/>
                    <a:pt x="20" y="2"/>
                    <a:pt x="11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37" name="椭圆 36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SpPr/>
          <p:nvPr/>
        </p:nvSpPr>
        <p:spPr>
          <a:xfrm>
            <a:off x="7283270" y="5327658"/>
            <a:ext cx="688368" cy="688368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152400" sx="103000" sy="103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38" name="Group 4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GrpSpPr>
            <a:grpSpLocks noChangeAspect="1"/>
          </p:cNvGrpSpPr>
          <p:nvPr/>
        </p:nvGrpSpPr>
        <p:grpSpPr bwMode="auto">
          <a:xfrm>
            <a:off x="7416848" y="5487692"/>
            <a:ext cx="374650" cy="368300"/>
            <a:chOff x="3722" y="2043"/>
            <a:chExt cx="236" cy="232"/>
          </a:xfrm>
          <a:solidFill>
            <a:schemeClr val="bg1"/>
          </a:solidFill>
        </p:grpSpPr>
        <p:sp>
          <p:nvSpPr>
            <p:cNvPr id="39" name="Freeform 5"/>
            <p:cNvSpPr>
              <a:spLocks noEditPoints="1"/>
            </p:cNvSpPr>
            <p:nvPr/>
          </p:nvSpPr>
          <p:spPr bwMode="auto">
            <a:xfrm>
              <a:off x="3810" y="2089"/>
              <a:ext cx="14" cy="32"/>
            </a:xfrm>
            <a:custGeom>
              <a:avLst/>
              <a:gdLst>
                <a:gd name="T0" fmla="*/ 4 w 6"/>
                <a:gd name="T1" fmla="*/ 0 h 13"/>
                <a:gd name="T2" fmla="*/ 2 w 6"/>
                <a:gd name="T3" fmla="*/ 0 h 13"/>
                <a:gd name="T4" fmla="*/ 0 w 6"/>
                <a:gd name="T5" fmla="*/ 2 h 13"/>
                <a:gd name="T6" fmla="*/ 0 w 6"/>
                <a:gd name="T7" fmla="*/ 13 h 13"/>
                <a:gd name="T8" fmla="*/ 6 w 6"/>
                <a:gd name="T9" fmla="*/ 13 h 13"/>
                <a:gd name="T10" fmla="*/ 6 w 6"/>
                <a:gd name="T11" fmla="*/ 2 h 13"/>
                <a:gd name="T12" fmla="*/ 4 w 6"/>
                <a:gd name="T13" fmla="*/ 0 h 13"/>
                <a:gd name="T14" fmla="*/ 4 w 6"/>
                <a:gd name="T15" fmla="*/ 0 h 13"/>
                <a:gd name="T16" fmla="*/ 4 w 6"/>
                <a:gd name="T1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13">
                  <a:moveTo>
                    <a:pt x="4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1"/>
                    <a:pt x="5" y="0"/>
                    <a:pt x="4" y="0"/>
                  </a:cubicBezTo>
                  <a:close/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0" name="Freeform 6"/>
            <p:cNvSpPr>
              <a:spLocks noEditPoints="1"/>
            </p:cNvSpPr>
            <p:nvPr/>
          </p:nvSpPr>
          <p:spPr bwMode="auto">
            <a:xfrm>
              <a:off x="3853" y="2089"/>
              <a:ext cx="17" cy="32"/>
            </a:xfrm>
            <a:custGeom>
              <a:avLst/>
              <a:gdLst>
                <a:gd name="T0" fmla="*/ 4 w 7"/>
                <a:gd name="T1" fmla="*/ 0 h 13"/>
                <a:gd name="T2" fmla="*/ 3 w 7"/>
                <a:gd name="T3" fmla="*/ 0 h 13"/>
                <a:gd name="T4" fmla="*/ 0 w 7"/>
                <a:gd name="T5" fmla="*/ 2 h 13"/>
                <a:gd name="T6" fmla="*/ 0 w 7"/>
                <a:gd name="T7" fmla="*/ 13 h 13"/>
                <a:gd name="T8" fmla="*/ 7 w 7"/>
                <a:gd name="T9" fmla="*/ 13 h 13"/>
                <a:gd name="T10" fmla="*/ 7 w 7"/>
                <a:gd name="T11" fmla="*/ 2 h 13"/>
                <a:gd name="T12" fmla="*/ 4 w 7"/>
                <a:gd name="T13" fmla="*/ 0 h 13"/>
                <a:gd name="T14" fmla="*/ 4 w 7"/>
                <a:gd name="T15" fmla="*/ 0 h 13"/>
                <a:gd name="T16" fmla="*/ 4 w 7"/>
                <a:gd name="T1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" h="13">
                  <a:moveTo>
                    <a:pt x="4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7" y="13"/>
                    <a:pt x="7" y="13"/>
                    <a:pt x="7" y="1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"/>
                    <a:pt x="6" y="0"/>
                    <a:pt x="4" y="0"/>
                  </a:cubicBezTo>
                  <a:close/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1" name="Freeform 7"/>
            <p:cNvSpPr>
              <a:spLocks noEditPoints="1"/>
            </p:cNvSpPr>
            <p:nvPr/>
          </p:nvSpPr>
          <p:spPr bwMode="auto">
            <a:xfrm>
              <a:off x="3722" y="2043"/>
              <a:ext cx="236" cy="232"/>
            </a:xfrm>
            <a:custGeom>
              <a:avLst/>
              <a:gdLst>
                <a:gd name="T0" fmla="*/ 48 w 97"/>
                <a:gd name="T1" fmla="*/ 0 h 95"/>
                <a:gd name="T2" fmla="*/ 0 w 97"/>
                <a:gd name="T3" fmla="*/ 49 h 95"/>
                <a:gd name="T4" fmla="*/ 14 w 97"/>
                <a:gd name="T5" fmla="*/ 83 h 95"/>
                <a:gd name="T6" fmla="*/ 33 w 97"/>
                <a:gd name="T7" fmla="*/ 95 h 95"/>
                <a:gd name="T8" fmla="*/ 35 w 97"/>
                <a:gd name="T9" fmla="*/ 95 h 95"/>
                <a:gd name="T10" fmla="*/ 39 w 97"/>
                <a:gd name="T11" fmla="*/ 92 h 95"/>
                <a:gd name="T12" fmla="*/ 36 w 97"/>
                <a:gd name="T13" fmla="*/ 86 h 95"/>
                <a:gd name="T14" fmla="*/ 20 w 97"/>
                <a:gd name="T15" fmla="*/ 76 h 95"/>
                <a:gd name="T16" fmla="*/ 9 w 97"/>
                <a:gd name="T17" fmla="*/ 49 h 95"/>
                <a:gd name="T18" fmla="*/ 48 w 97"/>
                <a:gd name="T19" fmla="*/ 9 h 95"/>
                <a:gd name="T20" fmla="*/ 87 w 97"/>
                <a:gd name="T21" fmla="*/ 49 h 95"/>
                <a:gd name="T22" fmla="*/ 76 w 97"/>
                <a:gd name="T23" fmla="*/ 76 h 95"/>
                <a:gd name="T24" fmla="*/ 62 w 97"/>
                <a:gd name="T25" fmla="*/ 84 h 95"/>
                <a:gd name="T26" fmla="*/ 57 w 97"/>
                <a:gd name="T27" fmla="*/ 82 h 95"/>
                <a:gd name="T28" fmla="*/ 53 w 97"/>
                <a:gd name="T29" fmla="*/ 65 h 95"/>
                <a:gd name="T30" fmla="*/ 67 w 97"/>
                <a:gd name="T31" fmla="*/ 50 h 95"/>
                <a:gd name="T32" fmla="*/ 67 w 97"/>
                <a:gd name="T33" fmla="*/ 35 h 95"/>
                <a:gd name="T34" fmla="*/ 29 w 97"/>
                <a:gd name="T35" fmla="*/ 35 h 95"/>
                <a:gd name="T36" fmla="*/ 29 w 97"/>
                <a:gd name="T37" fmla="*/ 50 h 95"/>
                <a:gd name="T38" fmla="*/ 43 w 97"/>
                <a:gd name="T39" fmla="*/ 65 h 95"/>
                <a:gd name="T40" fmla="*/ 50 w 97"/>
                <a:gd name="T41" fmla="*/ 88 h 95"/>
                <a:gd name="T42" fmla="*/ 62 w 97"/>
                <a:gd name="T43" fmla="*/ 93 h 95"/>
                <a:gd name="T44" fmla="*/ 82 w 97"/>
                <a:gd name="T45" fmla="*/ 83 h 95"/>
                <a:gd name="T46" fmla="*/ 83 w 97"/>
                <a:gd name="T47" fmla="*/ 83 h 95"/>
                <a:gd name="T48" fmla="*/ 97 w 97"/>
                <a:gd name="T49" fmla="*/ 49 h 95"/>
                <a:gd name="T50" fmla="*/ 48 w 97"/>
                <a:gd name="T51" fmla="*/ 0 h 95"/>
                <a:gd name="T52" fmla="*/ 48 w 97"/>
                <a:gd name="T53" fmla="*/ 0 h 95"/>
                <a:gd name="T54" fmla="*/ 48 w 97"/>
                <a:gd name="T55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97" h="95">
                  <a:moveTo>
                    <a:pt x="48" y="0"/>
                  </a:moveTo>
                  <a:cubicBezTo>
                    <a:pt x="21" y="0"/>
                    <a:pt x="0" y="22"/>
                    <a:pt x="0" y="49"/>
                  </a:cubicBezTo>
                  <a:cubicBezTo>
                    <a:pt x="0" y="61"/>
                    <a:pt x="5" y="74"/>
                    <a:pt x="14" y="83"/>
                  </a:cubicBezTo>
                  <a:cubicBezTo>
                    <a:pt x="19" y="88"/>
                    <a:pt x="26" y="92"/>
                    <a:pt x="33" y="95"/>
                  </a:cubicBezTo>
                  <a:cubicBezTo>
                    <a:pt x="34" y="95"/>
                    <a:pt x="34" y="95"/>
                    <a:pt x="35" y="95"/>
                  </a:cubicBezTo>
                  <a:cubicBezTo>
                    <a:pt x="37" y="95"/>
                    <a:pt x="38" y="94"/>
                    <a:pt x="39" y="92"/>
                  </a:cubicBezTo>
                  <a:cubicBezTo>
                    <a:pt x="40" y="89"/>
                    <a:pt x="39" y="87"/>
                    <a:pt x="36" y="86"/>
                  </a:cubicBezTo>
                  <a:cubicBezTo>
                    <a:pt x="30" y="84"/>
                    <a:pt x="25" y="81"/>
                    <a:pt x="20" y="76"/>
                  </a:cubicBezTo>
                  <a:cubicBezTo>
                    <a:pt x="13" y="69"/>
                    <a:pt x="9" y="59"/>
                    <a:pt x="9" y="49"/>
                  </a:cubicBezTo>
                  <a:cubicBezTo>
                    <a:pt x="9" y="27"/>
                    <a:pt x="27" y="9"/>
                    <a:pt x="48" y="9"/>
                  </a:cubicBezTo>
                  <a:cubicBezTo>
                    <a:pt x="70" y="9"/>
                    <a:pt x="87" y="27"/>
                    <a:pt x="87" y="49"/>
                  </a:cubicBezTo>
                  <a:cubicBezTo>
                    <a:pt x="87" y="59"/>
                    <a:pt x="83" y="69"/>
                    <a:pt x="76" y="76"/>
                  </a:cubicBezTo>
                  <a:cubicBezTo>
                    <a:pt x="73" y="79"/>
                    <a:pt x="66" y="84"/>
                    <a:pt x="62" y="84"/>
                  </a:cubicBezTo>
                  <a:cubicBezTo>
                    <a:pt x="60" y="84"/>
                    <a:pt x="58" y="83"/>
                    <a:pt x="57" y="82"/>
                  </a:cubicBezTo>
                  <a:cubicBezTo>
                    <a:pt x="53" y="78"/>
                    <a:pt x="53" y="70"/>
                    <a:pt x="53" y="65"/>
                  </a:cubicBezTo>
                  <a:cubicBezTo>
                    <a:pt x="61" y="65"/>
                    <a:pt x="67" y="58"/>
                    <a:pt x="67" y="50"/>
                  </a:cubicBezTo>
                  <a:cubicBezTo>
                    <a:pt x="67" y="35"/>
                    <a:pt x="67" y="35"/>
                    <a:pt x="67" y="35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50"/>
                    <a:pt x="29" y="50"/>
                    <a:pt x="29" y="50"/>
                  </a:cubicBezTo>
                  <a:cubicBezTo>
                    <a:pt x="29" y="58"/>
                    <a:pt x="35" y="65"/>
                    <a:pt x="43" y="65"/>
                  </a:cubicBezTo>
                  <a:cubicBezTo>
                    <a:pt x="43" y="71"/>
                    <a:pt x="44" y="82"/>
                    <a:pt x="50" y="88"/>
                  </a:cubicBezTo>
                  <a:cubicBezTo>
                    <a:pt x="53" y="91"/>
                    <a:pt x="57" y="93"/>
                    <a:pt x="62" y="93"/>
                  </a:cubicBezTo>
                  <a:cubicBezTo>
                    <a:pt x="71" y="93"/>
                    <a:pt x="81" y="84"/>
                    <a:pt x="82" y="83"/>
                  </a:cubicBezTo>
                  <a:cubicBezTo>
                    <a:pt x="83" y="83"/>
                    <a:pt x="83" y="83"/>
                    <a:pt x="83" y="83"/>
                  </a:cubicBezTo>
                  <a:cubicBezTo>
                    <a:pt x="92" y="74"/>
                    <a:pt x="97" y="62"/>
                    <a:pt x="97" y="49"/>
                  </a:cubicBezTo>
                  <a:cubicBezTo>
                    <a:pt x="97" y="22"/>
                    <a:pt x="75" y="0"/>
                    <a:pt x="48" y="0"/>
                  </a:cubicBezTo>
                  <a:close/>
                  <a:moveTo>
                    <a:pt x="48" y="0"/>
                  </a:moveTo>
                  <a:cubicBezTo>
                    <a:pt x="48" y="0"/>
                    <a:pt x="48" y="0"/>
                    <a:pt x="4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42" name="组合 41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GrpSpPr/>
          <p:nvPr/>
        </p:nvGrpSpPr>
        <p:grpSpPr>
          <a:xfrm>
            <a:off x="870973" y="1874368"/>
            <a:ext cx="3580621" cy="4412905"/>
            <a:chOff x="1253542" y="1874369"/>
            <a:chExt cx="3580621" cy="4412905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43" name="椭圆 42"/>
            <p:cNvSpPr/>
            <p:nvPr/>
          </p:nvSpPr>
          <p:spPr>
            <a:xfrm>
              <a:off x="2285999" y="1874369"/>
              <a:ext cx="914400" cy="914400"/>
            </a:xfrm>
            <a:prstGeom prst="ellipse">
              <a:avLst/>
            </a:prstGeom>
            <a:solidFill>
              <a:srgbClr val="EE534F"/>
            </a:solidFill>
            <a:ln>
              <a:noFill/>
            </a:ln>
            <a:effectLst>
              <a:outerShdw blurRad="152400" sx="103000" sy="103000" algn="c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4" name="任意多边形 43"/>
            <p:cNvSpPr/>
            <p:nvPr/>
          </p:nvSpPr>
          <p:spPr>
            <a:xfrm rot="19278666">
              <a:off x="1253542" y="2920484"/>
              <a:ext cx="3580621" cy="3366790"/>
            </a:xfrm>
            <a:custGeom>
              <a:avLst/>
              <a:gdLst>
                <a:gd name="connsiteX0" fmla="*/ 3532615 w 3580621"/>
                <a:gd name="connsiteY0" fmla="*/ 364648 h 3366790"/>
                <a:gd name="connsiteX1" fmla="*/ 3580621 w 3580621"/>
                <a:gd name="connsiteY1" fmla="*/ 480544 h 3366790"/>
                <a:gd name="connsiteX2" fmla="*/ 3416719 w 3580621"/>
                <a:gd name="connsiteY2" fmla="*/ 644446 h 3366790"/>
                <a:gd name="connsiteX3" fmla="*/ 2889287 w 3580621"/>
                <a:gd name="connsiteY3" fmla="*/ 644446 h 3366790"/>
                <a:gd name="connsiteX4" fmla="*/ 2889144 w 3580621"/>
                <a:gd name="connsiteY4" fmla="*/ 857534 h 3366790"/>
                <a:gd name="connsiteX5" fmla="*/ 3317953 w 3580621"/>
                <a:gd name="connsiteY5" fmla="*/ 1200938 h 3366790"/>
                <a:gd name="connsiteX6" fmla="*/ 3343433 w 3580621"/>
                <a:gd name="connsiteY6" fmla="*/ 1431326 h 3366790"/>
                <a:gd name="connsiteX7" fmla="*/ 3113046 w 3580621"/>
                <a:gd name="connsiteY7" fmla="*/ 1456806 h 3366790"/>
                <a:gd name="connsiteX8" fmla="*/ 2634976 w 3580621"/>
                <a:gd name="connsiteY8" fmla="*/ 1073953 h 3366790"/>
                <a:gd name="connsiteX9" fmla="*/ 2593230 w 3580621"/>
                <a:gd name="connsiteY9" fmla="*/ 1024019 h 3366790"/>
                <a:gd name="connsiteX10" fmla="*/ 2589576 w 3580621"/>
                <a:gd name="connsiteY10" fmla="*/ 1012305 h 3366790"/>
                <a:gd name="connsiteX11" fmla="*/ 2574132 w 3580621"/>
                <a:gd name="connsiteY11" fmla="*/ 989365 h 3366790"/>
                <a:gd name="connsiteX12" fmla="*/ 2561295 w 3580621"/>
                <a:gd name="connsiteY12" fmla="*/ 925558 h 3366790"/>
                <a:gd name="connsiteX13" fmla="*/ 2561338 w 3580621"/>
                <a:gd name="connsiteY13" fmla="*/ 860651 h 3366790"/>
                <a:gd name="connsiteX14" fmla="*/ 2189095 w 3580621"/>
                <a:gd name="connsiteY14" fmla="*/ 1325470 h 3366790"/>
                <a:gd name="connsiteX15" fmla="*/ 2191077 w 3580621"/>
                <a:gd name="connsiteY15" fmla="*/ 1327489 h 3366790"/>
                <a:gd name="connsiteX16" fmla="*/ 2227633 w 3580621"/>
                <a:gd name="connsiteY16" fmla="*/ 1418457 h 3366790"/>
                <a:gd name="connsiteX17" fmla="*/ 2339084 w 3580621"/>
                <a:gd name="connsiteY17" fmla="*/ 2021007 h 3366790"/>
                <a:gd name="connsiteX18" fmla="*/ 2337485 w 3580621"/>
                <a:gd name="connsiteY18" fmla="*/ 2119033 h 3366790"/>
                <a:gd name="connsiteX19" fmla="*/ 2326439 w 3580621"/>
                <a:gd name="connsiteY19" fmla="*/ 2153003 h 3366790"/>
                <a:gd name="connsiteX20" fmla="*/ 2331508 w 3580621"/>
                <a:gd name="connsiteY20" fmla="*/ 2166764 h 3366790"/>
                <a:gd name="connsiteX21" fmla="*/ 2318803 w 3580621"/>
                <a:gd name="connsiteY21" fmla="*/ 2310537 h 3366790"/>
                <a:gd name="connsiteX22" fmla="*/ 1953740 w 3580621"/>
                <a:gd name="connsiteY22" fmla="*/ 3212468 h 3366790"/>
                <a:gd name="connsiteX23" fmla="*/ 1632259 w 3580621"/>
                <a:gd name="connsiteY23" fmla="*/ 3348690 h 3366790"/>
                <a:gd name="connsiteX24" fmla="*/ 1496037 w 3580621"/>
                <a:gd name="connsiteY24" fmla="*/ 3027210 h 3366790"/>
                <a:gd name="connsiteX25" fmla="*/ 1860226 w 3580621"/>
                <a:gd name="connsiteY25" fmla="*/ 2127438 h 3366790"/>
                <a:gd name="connsiteX26" fmla="*/ 1853546 w 3580621"/>
                <a:gd name="connsiteY26" fmla="*/ 2110815 h 3366790"/>
                <a:gd name="connsiteX27" fmla="*/ 1748652 w 3580621"/>
                <a:gd name="connsiteY27" fmla="*/ 1543716 h 3366790"/>
                <a:gd name="connsiteX28" fmla="*/ 1720854 w 3580621"/>
                <a:gd name="connsiteY28" fmla="*/ 1535082 h 3366790"/>
                <a:gd name="connsiteX29" fmla="*/ 1700326 w 3580621"/>
                <a:gd name="connsiteY29" fmla="*/ 1521786 h 3366790"/>
                <a:gd name="connsiteX30" fmla="*/ 1396161 w 3580621"/>
                <a:gd name="connsiteY30" fmla="*/ 1901596 h 3366790"/>
                <a:gd name="connsiteX31" fmla="*/ 1383166 w 3580621"/>
                <a:gd name="connsiteY31" fmla="*/ 1914845 h 3366790"/>
                <a:gd name="connsiteX32" fmla="*/ 1373420 w 3580621"/>
                <a:gd name="connsiteY32" fmla="*/ 1930495 h 3366790"/>
                <a:gd name="connsiteX33" fmla="*/ 1221039 w 3580621"/>
                <a:gd name="connsiteY33" fmla="*/ 2018867 h 3366790"/>
                <a:gd name="connsiteX34" fmla="*/ 260662 w 3580621"/>
                <a:gd name="connsiteY34" fmla="*/ 2147202 h 3366790"/>
                <a:gd name="connsiteX35" fmla="*/ 2053 w 3580621"/>
                <a:gd name="connsiteY35" fmla="*/ 1949560 h 3366790"/>
                <a:gd name="connsiteX36" fmla="*/ 2054 w 3580621"/>
                <a:gd name="connsiteY36" fmla="*/ 1949560 h 3366790"/>
                <a:gd name="connsiteX37" fmla="*/ 199695 w 3580621"/>
                <a:gd name="connsiteY37" fmla="*/ 1690951 h 3366790"/>
                <a:gd name="connsiteX38" fmla="*/ 1010637 w 3580621"/>
                <a:gd name="connsiteY38" fmla="*/ 1582586 h 3366790"/>
                <a:gd name="connsiteX39" fmla="*/ 1385327 w 3580621"/>
                <a:gd name="connsiteY39" fmla="*/ 1114712 h 3366790"/>
                <a:gd name="connsiteX40" fmla="*/ 1385230 w 3580621"/>
                <a:gd name="connsiteY40" fmla="*/ 1108087 h 3366790"/>
                <a:gd name="connsiteX41" fmla="*/ 1448712 w 3580621"/>
                <a:gd name="connsiteY41" fmla="*/ 948592 h 3366790"/>
                <a:gd name="connsiteX42" fmla="*/ 2120206 w 3580621"/>
                <a:gd name="connsiteY42" fmla="*/ 110097 h 3366790"/>
                <a:gd name="connsiteX43" fmla="*/ 2532956 w 3580621"/>
                <a:gd name="connsiteY43" fmla="*/ 64448 h 3366790"/>
                <a:gd name="connsiteX44" fmla="*/ 2709528 w 3580621"/>
                <a:gd name="connsiteY44" fmla="*/ 205853 h 3366790"/>
                <a:gd name="connsiteX45" fmla="*/ 2784319 w 3580621"/>
                <a:gd name="connsiteY45" fmla="*/ 295311 h 3366790"/>
                <a:gd name="connsiteX46" fmla="*/ 2793948 w 3580621"/>
                <a:gd name="connsiteY46" fmla="*/ 318198 h 3366790"/>
                <a:gd name="connsiteX47" fmla="*/ 2804243 w 3580621"/>
                <a:gd name="connsiteY47" fmla="*/ 316642 h 3366790"/>
                <a:gd name="connsiteX48" fmla="*/ 3416719 w 3580621"/>
                <a:gd name="connsiteY48" fmla="*/ 316642 h 3366790"/>
                <a:gd name="connsiteX49" fmla="*/ 3532615 w 3580621"/>
                <a:gd name="connsiteY49" fmla="*/ 364648 h 3366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3580621" h="3366790">
                  <a:moveTo>
                    <a:pt x="3532615" y="364648"/>
                  </a:moveTo>
                  <a:cubicBezTo>
                    <a:pt x="3562276" y="394308"/>
                    <a:pt x="3580621" y="435284"/>
                    <a:pt x="3580621" y="480544"/>
                  </a:cubicBezTo>
                  <a:cubicBezTo>
                    <a:pt x="3580621" y="571065"/>
                    <a:pt x="3507240" y="644446"/>
                    <a:pt x="3416719" y="644446"/>
                  </a:cubicBezTo>
                  <a:lnTo>
                    <a:pt x="2889287" y="644446"/>
                  </a:lnTo>
                  <a:lnTo>
                    <a:pt x="2889144" y="857534"/>
                  </a:lnTo>
                  <a:lnTo>
                    <a:pt x="3317953" y="1200938"/>
                  </a:lnTo>
                  <a:cubicBezTo>
                    <a:pt x="3388609" y="1257522"/>
                    <a:pt x="3400017" y="1360670"/>
                    <a:pt x="3343433" y="1431326"/>
                  </a:cubicBezTo>
                  <a:cubicBezTo>
                    <a:pt x="3286849" y="1501983"/>
                    <a:pt x="3183702" y="1513390"/>
                    <a:pt x="3113046" y="1456806"/>
                  </a:cubicBezTo>
                  <a:lnTo>
                    <a:pt x="2634976" y="1073953"/>
                  </a:lnTo>
                  <a:cubicBezTo>
                    <a:pt x="2617312" y="1059807"/>
                    <a:pt x="2603351" y="1042751"/>
                    <a:pt x="2593230" y="1024019"/>
                  </a:cubicBezTo>
                  <a:lnTo>
                    <a:pt x="2589576" y="1012305"/>
                  </a:lnTo>
                  <a:lnTo>
                    <a:pt x="2574132" y="989365"/>
                  </a:lnTo>
                  <a:cubicBezTo>
                    <a:pt x="2565851" y="969750"/>
                    <a:pt x="2561279" y="948188"/>
                    <a:pt x="2561295" y="925558"/>
                  </a:cubicBezTo>
                  <a:lnTo>
                    <a:pt x="2561338" y="860651"/>
                  </a:lnTo>
                  <a:lnTo>
                    <a:pt x="2189095" y="1325470"/>
                  </a:lnTo>
                  <a:lnTo>
                    <a:pt x="2191077" y="1327489"/>
                  </a:lnTo>
                  <a:cubicBezTo>
                    <a:pt x="2208734" y="1354261"/>
                    <a:pt x="2221433" y="1384938"/>
                    <a:pt x="2227633" y="1418457"/>
                  </a:cubicBezTo>
                  <a:lnTo>
                    <a:pt x="2339084" y="2021007"/>
                  </a:lnTo>
                  <a:cubicBezTo>
                    <a:pt x="2345284" y="2054527"/>
                    <a:pt x="2344397" y="2087716"/>
                    <a:pt x="2337485" y="2119033"/>
                  </a:cubicBezTo>
                  <a:lnTo>
                    <a:pt x="2326439" y="2153003"/>
                  </a:lnTo>
                  <a:lnTo>
                    <a:pt x="2331508" y="2166764"/>
                  </a:lnTo>
                  <a:cubicBezTo>
                    <a:pt x="2341400" y="2213277"/>
                    <a:pt x="2337987" y="2263140"/>
                    <a:pt x="2318803" y="2310537"/>
                  </a:cubicBezTo>
                  <a:lnTo>
                    <a:pt x="1953740" y="3212468"/>
                  </a:lnTo>
                  <a:cubicBezTo>
                    <a:pt x="1902582" y="3338859"/>
                    <a:pt x="1758650" y="3399848"/>
                    <a:pt x="1632259" y="3348690"/>
                  </a:cubicBezTo>
                  <a:cubicBezTo>
                    <a:pt x="1505868" y="3297532"/>
                    <a:pt x="1444879" y="3153601"/>
                    <a:pt x="1496037" y="3027210"/>
                  </a:cubicBezTo>
                  <a:lnTo>
                    <a:pt x="1860226" y="2127438"/>
                  </a:lnTo>
                  <a:lnTo>
                    <a:pt x="1853546" y="2110815"/>
                  </a:lnTo>
                  <a:lnTo>
                    <a:pt x="1748652" y="1543716"/>
                  </a:lnTo>
                  <a:lnTo>
                    <a:pt x="1720854" y="1535082"/>
                  </a:lnTo>
                  <a:lnTo>
                    <a:pt x="1700326" y="1521786"/>
                  </a:lnTo>
                  <a:lnTo>
                    <a:pt x="1396161" y="1901596"/>
                  </a:lnTo>
                  <a:lnTo>
                    <a:pt x="1383166" y="1914845"/>
                  </a:lnTo>
                  <a:lnTo>
                    <a:pt x="1373420" y="1930495"/>
                  </a:lnTo>
                  <a:cubicBezTo>
                    <a:pt x="1337654" y="1977294"/>
                    <a:pt x="1284034" y="2010449"/>
                    <a:pt x="1221039" y="2018867"/>
                  </a:cubicBezTo>
                  <a:lnTo>
                    <a:pt x="260662" y="2147202"/>
                  </a:lnTo>
                  <a:cubicBezTo>
                    <a:pt x="134672" y="2164037"/>
                    <a:pt x="18889" y="2075550"/>
                    <a:pt x="2053" y="1949560"/>
                  </a:cubicBezTo>
                  <a:lnTo>
                    <a:pt x="2054" y="1949560"/>
                  </a:lnTo>
                  <a:cubicBezTo>
                    <a:pt x="-14782" y="1823570"/>
                    <a:pt x="73705" y="1707787"/>
                    <a:pt x="199695" y="1690951"/>
                  </a:cubicBezTo>
                  <a:lnTo>
                    <a:pt x="1010637" y="1582586"/>
                  </a:lnTo>
                  <a:lnTo>
                    <a:pt x="1385327" y="1114712"/>
                  </a:lnTo>
                  <a:lnTo>
                    <a:pt x="1385230" y="1108087"/>
                  </a:lnTo>
                  <a:cubicBezTo>
                    <a:pt x="1389812" y="1051715"/>
                    <a:pt x="1410697" y="996060"/>
                    <a:pt x="1448712" y="948592"/>
                  </a:cubicBezTo>
                  <a:lnTo>
                    <a:pt x="2120206" y="110097"/>
                  </a:lnTo>
                  <a:cubicBezTo>
                    <a:pt x="2221578" y="-16486"/>
                    <a:pt x="2406372" y="-36924"/>
                    <a:pt x="2532956" y="64448"/>
                  </a:cubicBezTo>
                  <a:lnTo>
                    <a:pt x="2709528" y="205853"/>
                  </a:lnTo>
                  <a:cubicBezTo>
                    <a:pt x="2741174" y="231197"/>
                    <a:pt x="2766186" y="261754"/>
                    <a:pt x="2784319" y="295311"/>
                  </a:cubicBezTo>
                  <a:lnTo>
                    <a:pt x="2793948" y="318198"/>
                  </a:lnTo>
                  <a:lnTo>
                    <a:pt x="2804243" y="316642"/>
                  </a:lnTo>
                  <a:lnTo>
                    <a:pt x="3416719" y="316642"/>
                  </a:lnTo>
                  <a:cubicBezTo>
                    <a:pt x="3461979" y="316642"/>
                    <a:pt x="3502955" y="334987"/>
                    <a:pt x="3532615" y="364648"/>
                  </a:cubicBezTo>
                  <a:close/>
                </a:path>
              </a:pathLst>
            </a:custGeom>
            <a:solidFill>
              <a:srgbClr val="EE534F"/>
            </a:solidFill>
            <a:ln>
              <a:noFill/>
            </a:ln>
            <a:effectLst>
              <a:outerShdw blurRad="152400" sx="103000" sy="103000" algn="c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2" name="组合 1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GrpSpPr/>
          <p:nvPr/>
        </p:nvGrpSpPr>
        <p:grpSpPr>
          <a:xfrm>
            <a:off x="4570395" y="5135705"/>
            <a:ext cx="897766" cy="838190"/>
            <a:chOff x="4570395" y="5135705"/>
            <a:chExt cx="897766" cy="838190"/>
          </a:xfrm>
        </p:grpSpPr>
        <p:sp>
          <p:nvSpPr>
            <p:cNvPr id="46" name="任意多边形 45"/>
            <p:cNvSpPr/>
            <p:nvPr/>
          </p:nvSpPr>
          <p:spPr>
            <a:xfrm>
              <a:off x="4570395" y="5135705"/>
              <a:ext cx="897766" cy="301619"/>
            </a:xfrm>
            <a:custGeom>
              <a:avLst/>
              <a:gdLst>
                <a:gd name="connsiteX0" fmla="*/ 182880 w 1088682"/>
                <a:gd name="connsiteY0" fmla="*/ 0 h 365760"/>
                <a:gd name="connsiteX1" fmla="*/ 905802 w 1088682"/>
                <a:gd name="connsiteY1" fmla="*/ 0 h 365760"/>
                <a:gd name="connsiteX2" fmla="*/ 1088682 w 1088682"/>
                <a:gd name="connsiteY2" fmla="*/ 182880 h 365760"/>
                <a:gd name="connsiteX3" fmla="*/ 905802 w 1088682"/>
                <a:gd name="connsiteY3" fmla="*/ 365760 h 365760"/>
                <a:gd name="connsiteX4" fmla="*/ 182880 w 1088682"/>
                <a:gd name="connsiteY4" fmla="*/ 365760 h 365760"/>
                <a:gd name="connsiteX5" fmla="*/ 0 w 1088682"/>
                <a:gd name="connsiteY5" fmla="*/ 182880 h 365760"/>
                <a:gd name="connsiteX6" fmla="*/ 182880 w 1088682"/>
                <a:gd name="connsiteY6" fmla="*/ 0 h 365760"/>
                <a:gd name="connsiteX7" fmla="*/ 205763 w 1088682"/>
                <a:gd name="connsiteY7" fmla="*/ 49531 h 365760"/>
                <a:gd name="connsiteX8" fmla="*/ 72414 w 1088682"/>
                <a:gd name="connsiteY8" fmla="*/ 182880 h 365760"/>
                <a:gd name="connsiteX9" fmla="*/ 205763 w 1088682"/>
                <a:gd name="connsiteY9" fmla="*/ 316229 h 365760"/>
                <a:gd name="connsiteX10" fmla="*/ 861707 w 1088682"/>
                <a:gd name="connsiteY10" fmla="*/ 316229 h 365760"/>
                <a:gd name="connsiteX11" fmla="*/ 995056 w 1088682"/>
                <a:gd name="connsiteY11" fmla="*/ 182880 h 365760"/>
                <a:gd name="connsiteX12" fmla="*/ 861707 w 1088682"/>
                <a:gd name="connsiteY12" fmla="*/ 49531 h 365760"/>
                <a:gd name="connsiteX13" fmla="*/ 205763 w 1088682"/>
                <a:gd name="connsiteY13" fmla="*/ 49531 h 365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88682" h="365760">
                  <a:moveTo>
                    <a:pt x="182880" y="0"/>
                  </a:moveTo>
                  <a:lnTo>
                    <a:pt x="905802" y="0"/>
                  </a:lnTo>
                  <a:cubicBezTo>
                    <a:pt x="1006804" y="0"/>
                    <a:pt x="1088682" y="81878"/>
                    <a:pt x="1088682" y="182880"/>
                  </a:cubicBezTo>
                  <a:cubicBezTo>
                    <a:pt x="1088682" y="283882"/>
                    <a:pt x="1006804" y="365760"/>
                    <a:pt x="905802" y="365760"/>
                  </a:cubicBezTo>
                  <a:lnTo>
                    <a:pt x="182880" y="365760"/>
                  </a:lnTo>
                  <a:cubicBezTo>
                    <a:pt x="81878" y="365760"/>
                    <a:pt x="0" y="283882"/>
                    <a:pt x="0" y="182880"/>
                  </a:cubicBezTo>
                  <a:cubicBezTo>
                    <a:pt x="0" y="81878"/>
                    <a:pt x="81878" y="0"/>
                    <a:pt x="182880" y="0"/>
                  </a:cubicBezTo>
                  <a:close/>
                  <a:moveTo>
                    <a:pt x="205763" y="49531"/>
                  </a:moveTo>
                  <a:cubicBezTo>
                    <a:pt x="132116" y="49531"/>
                    <a:pt x="72414" y="109233"/>
                    <a:pt x="72414" y="182880"/>
                  </a:cubicBezTo>
                  <a:cubicBezTo>
                    <a:pt x="72414" y="256527"/>
                    <a:pt x="132116" y="316229"/>
                    <a:pt x="205763" y="316229"/>
                  </a:cubicBezTo>
                  <a:lnTo>
                    <a:pt x="861707" y="316229"/>
                  </a:lnTo>
                  <a:cubicBezTo>
                    <a:pt x="935354" y="316229"/>
                    <a:pt x="995056" y="256527"/>
                    <a:pt x="995056" y="182880"/>
                  </a:cubicBezTo>
                  <a:cubicBezTo>
                    <a:pt x="995056" y="109233"/>
                    <a:pt x="935354" y="49531"/>
                    <a:pt x="861707" y="49531"/>
                  </a:cubicBezTo>
                  <a:lnTo>
                    <a:pt x="205763" y="49531"/>
                  </a:lnTo>
                  <a:close/>
                </a:path>
              </a:pathLst>
            </a:custGeom>
            <a:solidFill>
              <a:srgbClr val="EE534F"/>
            </a:solidFill>
            <a:ln>
              <a:noFill/>
            </a:ln>
            <a:effectLst>
              <a:outerShdw blurRad="152400" sx="103000" sy="103000" algn="c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7" name="任意多边形 46"/>
            <p:cNvSpPr/>
            <p:nvPr/>
          </p:nvSpPr>
          <p:spPr>
            <a:xfrm>
              <a:off x="4669689" y="5463123"/>
              <a:ext cx="681687" cy="222859"/>
            </a:xfrm>
            <a:custGeom>
              <a:avLst/>
              <a:gdLst>
                <a:gd name="connsiteX0" fmla="*/ 135126 w 826653"/>
                <a:gd name="connsiteY0" fmla="*/ 0 h 270252"/>
                <a:gd name="connsiteX1" fmla="*/ 691527 w 826653"/>
                <a:gd name="connsiteY1" fmla="*/ 0 h 270252"/>
                <a:gd name="connsiteX2" fmla="*/ 826653 w 826653"/>
                <a:gd name="connsiteY2" fmla="*/ 135126 h 270252"/>
                <a:gd name="connsiteX3" fmla="*/ 691527 w 826653"/>
                <a:gd name="connsiteY3" fmla="*/ 270252 h 270252"/>
                <a:gd name="connsiteX4" fmla="*/ 135126 w 826653"/>
                <a:gd name="connsiteY4" fmla="*/ 270252 h 270252"/>
                <a:gd name="connsiteX5" fmla="*/ 0 w 826653"/>
                <a:gd name="connsiteY5" fmla="*/ 135126 h 270252"/>
                <a:gd name="connsiteX6" fmla="*/ 135126 w 826653"/>
                <a:gd name="connsiteY6" fmla="*/ 0 h 270252"/>
                <a:gd name="connsiteX7" fmla="*/ 133792 w 826653"/>
                <a:gd name="connsiteY7" fmla="*/ 56565 h 270252"/>
                <a:gd name="connsiteX8" fmla="*/ 55231 w 826653"/>
                <a:gd name="connsiteY8" fmla="*/ 135126 h 270252"/>
                <a:gd name="connsiteX9" fmla="*/ 133792 w 826653"/>
                <a:gd name="connsiteY9" fmla="*/ 213687 h 270252"/>
                <a:gd name="connsiteX10" fmla="*/ 692860 w 826653"/>
                <a:gd name="connsiteY10" fmla="*/ 213687 h 270252"/>
                <a:gd name="connsiteX11" fmla="*/ 771421 w 826653"/>
                <a:gd name="connsiteY11" fmla="*/ 135126 h 270252"/>
                <a:gd name="connsiteX12" fmla="*/ 692860 w 826653"/>
                <a:gd name="connsiteY12" fmla="*/ 56565 h 270252"/>
                <a:gd name="connsiteX13" fmla="*/ 133792 w 826653"/>
                <a:gd name="connsiteY13" fmla="*/ 56565 h 270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26653" h="270252">
                  <a:moveTo>
                    <a:pt x="135126" y="0"/>
                  </a:moveTo>
                  <a:lnTo>
                    <a:pt x="691527" y="0"/>
                  </a:lnTo>
                  <a:cubicBezTo>
                    <a:pt x="766155" y="0"/>
                    <a:pt x="826653" y="60498"/>
                    <a:pt x="826653" y="135126"/>
                  </a:cubicBezTo>
                  <a:cubicBezTo>
                    <a:pt x="826653" y="209754"/>
                    <a:pt x="766155" y="270252"/>
                    <a:pt x="691527" y="270252"/>
                  </a:cubicBezTo>
                  <a:lnTo>
                    <a:pt x="135126" y="270252"/>
                  </a:lnTo>
                  <a:cubicBezTo>
                    <a:pt x="60498" y="270252"/>
                    <a:pt x="0" y="209754"/>
                    <a:pt x="0" y="135126"/>
                  </a:cubicBezTo>
                  <a:cubicBezTo>
                    <a:pt x="0" y="60498"/>
                    <a:pt x="60498" y="0"/>
                    <a:pt x="135126" y="0"/>
                  </a:cubicBezTo>
                  <a:close/>
                  <a:moveTo>
                    <a:pt x="133792" y="56565"/>
                  </a:moveTo>
                  <a:cubicBezTo>
                    <a:pt x="90404" y="56565"/>
                    <a:pt x="55231" y="91738"/>
                    <a:pt x="55231" y="135126"/>
                  </a:cubicBezTo>
                  <a:cubicBezTo>
                    <a:pt x="55231" y="178514"/>
                    <a:pt x="90404" y="213687"/>
                    <a:pt x="133792" y="213687"/>
                  </a:cubicBezTo>
                  <a:lnTo>
                    <a:pt x="692860" y="213687"/>
                  </a:lnTo>
                  <a:cubicBezTo>
                    <a:pt x="736248" y="213687"/>
                    <a:pt x="771421" y="178514"/>
                    <a:pt x="771421" y="135126"/>
                  </a:cubicBezTo>
                  <a:cubicBezTo>
                    <a:pt x="771421" y="91738"/>
                    <a:pt x="736248" y="56565"/>
                    <a:pt x="692860" y="56565"/>
                  </a:cubicBezTo>
                  <a:lnTo>
                    <a:pt x="133792" y="56565"/>
                  </a:lnTo>
                  <a:close/>
                </a:path>
              </a:pathLst>
            </a:custGeom>
            <a:solidFill>
              <a:srgbClr val="EE534F"/>
            </a:solidFill>
            <a:ln>
              <a:noFill/>
            </a:ln>
            <a:effectLst>
              <a:outerShdw blurRad="152400" sx="103000" sy="103000" algn="c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8" name="任意多边形 47"/>
            <p:cNvSpPr/>
            <p:nvPr/>
          </p:nvSpPr>
          <p:spPr>
            <a:xfrm>
              <a:off x="4811305" y="5738086"/>
              <a:ext cx="420895" cy="235809"/>
            </a:xfrm>
            <a:custGeom>
              <a:avLst/>
              <a:gdLst>
                <a:gd name="connsiteX0" fmla="*/ 142978 w 510401"/>
                <a:gd name="connsiteY0" fmla="*/ 0 h 285956"/>
                <a:gd name="connsiteX1" fmla="*/ 367423 w 510401"/>
                <a:gd name="connsiteY1" fmla="*/ 0 h 285956"/>
                <a:gd name="connsiteX2" fmla="*/ 510401 w 510401"/>
                <a:gd name="connsiteY2" fmla="*/ 142978 h 285956"/>
                <a:gd name="connsiteX3" fmla="*/ 367423 w 510401"/>
                <a:gd name="connsiteY3" fmla="*/ 285956 h 285956"/>
                <a:gd name="connsiteX4" fmla="*/ 142978 w 510401"/>
                <a:gd name="connsiteY4" fmla="*/ 285956 h 285956"/>
                <a:gd name="connsiteX5" fmla="*/ 0 w 510401"/>
                <a:gd name="connsiteY5" fmla="*/ 142978 h 285956"/>
                <a:gd name="connsiteX6" fmla="*/ 142978 w 510401"/>
                <a:gd name="connsiteY6" fmla="*/ 0 h 285956"/>
                <a:gd name="connsiteX7" fmla="*/ 158524 w 510401"/>
                <a:gd name="connsiteY7" fmla="*/ 64417 h 285956"/>
                <a:gd name="connsiteX8" fmla="*/ 79963 w 510401"/>
                <a:gd name="connsiteY8" fmla="*/ 142978 h 285956"/>
                <a:gd name="connsiteX9" fmla="*/ 158524 w 510401"/>
                <a:gd name="connsiteY9" fmla="*/ 221539 h 285956"/>
                <a:gd name="connsiteX10" fmla="*/ 359364 w 510401"/>
                <a:gd name="connsiteY10" fmla="*/ 221539 h 285956"/>
                <a:gd name="connsiteX11" fmla="*/ 437925 w 510401"/>
                <a:gd name="connsiteY11" fmla="*/ 142978 h 285956"/>
                <a:gd name="connsiteX12" fmla="*/ 359364 w 510401"/>
                <a:gd name="connsiteY12" fmla="*/ 64417 h 285956"/>
                <a:gd name="connsiteX13" fmla="*/ 158524 w 510401"/>
                <a:gd name="connsiteY13" fmla="*/ 64417 h 285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10401" h="285956">
                  <a:moveTo>
                    <a:pt x="142978" y="0"/>
                  </a:moveTo>
                  <a:lnTo>
                    <a:pt x="367423" y="0"/>
                  </a:lnTo>
                  <a:cubicBezTo>
                    <a:pt x="446388" y="0"/>
                    <a:pt x="510401" y="64013"/>
                    <a:pt x="510401" y="142978"/>
                  </a:cubicBezTo>
                  <a:cubicBezTo>
                    <a:pt x="510401" y="221943"/>
                    <a:pt x="446388" y="285956"/>
                    <a:pt x="367423" y="285956"/>
                  </a:cubicBezTo>
                  <a:lnTo>
                    <a:pt x="142978" y="285956"/>
                  </a:lnTo>
                  <a:cubicBezTo>
                    <a:pt x="64013" y="285956"/>
                    <a:pt x="0" y="221943"/>
                    <a:pt x="0" y="142978"/>
                  </a:cubicBezTo>
                  <a:cubicBezTo>
                    <a:pt x="0" y="64013"/>
                    <a:pt x="64013" y="0"/>
                    <a:pt x="142978" y="0"/>
                  </a:cubicBezTo>
                  <a:close/>
                  <a:moveTo>
                    <a:pt x="158524" y="64417"/>
                  </a:moveTo>
                  <a:cubicBezTo>
                    <a:pt x="115136" y="64417"/>
                    <a:pt x="79963" y="99590"/>
                    <a:pt x="79963" y="142978"/>
                  </a:cubicBezTo>
                  <a:cubicBezTo>
                    <a:pt x="79963" y="186366"/>
                    <a:pt x="115136" y="221539"/>
                    <a:pt x="158524" y="221539"/>
                  </a:cubicBezTo>
                  <a:lnTo>
                    <a:pt x="359364" y="221539"/>
                  </a:lnTo>
                  <a:cubicBezTo>
                    <a:pt x="402752" y="221539"/>
                    <a:pt x="437925" y="186366"/>
                    <a:pt x="437925" y="142978"/>
                  </a:cubicBezTo>
                  <a:cubicBezTo>
                    <a:pt x="437925" y="99590"/>
                    <a:pt x="402752" y="64417"/>
                    <a:pt x="359364" y="64417"/>
                  </a:cubicBezTo>
                  <a:lnTo>
                    <a:pt x="158524" y="64417"/>
                  </a:lnTo>
                  <a:close/>
                </a:path>
              </a:pathLst>
            </a:custGeom>
            <a:solidFill>
              <a:srgbClr val="EE534F"/>
            </a:solidFill>
            <a:ln>
              <a:noFill/>
            </a:ln>
            <a:effectLst>
              <a:outerShdw blurRad="152400" sx="103000" sy="103000" algn="c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49" name="任意多边形 48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SpPr/>
          <p:nvPr/>
        </p:nvSpPr>
        <p:spPr>
          <a:xfrm>
            <a:off x="3858697" y="3510633"/>
            <a:ext cx="1490990" cy="1567995"/>
          </a:xfrm>
          <a:custGeom>
            <a:avLst/>
            <a:gdLst>
              <a:gd name="connsiteX0" fmla="*/ 0 w 1808060"/>
              <a:gd name="connsiteY0" fmla="*/ 0 h 1901441"/>
              <a:gd name="connsiteX1" fmla="*/ 653092 w 1808060"/>
              <a:gd name="connsiteY1" fmla="*/ 0 h 1901441"/>
              <a:gd name="connsiteX2" fmla="*/ 653092 w 1808060"/>
              <a:gd name="connsiteY2" fmla="*/ 14664 h 1901441"/>
              <a:gd name="connsiteX3" fmla="*/ 633327 w 1808060"/>
              <a:gd name="connsiteY3" fmla="*/ 30972 h 1901441"/>
              <a:gd name="connsiteX4" fmla="*/ 575623 w 1808060"/>
              <a:gd name="connsiteY4" fmla="*/ 170280 h 1901441"/>
              <a:gd name="connsiteX5" fmla="*/ 772634 w 1808060"/>
              <a:gd name="connsiteY5" fmla="*/ 367291 h 1901441"/>
              <a:gd name="connsiteX6" fmla="*/ 969645 w 1808060"/>
              <a:gd name="connsiteY6" fmla="*/ 170280 h 1901441"/>
              <a:gd name="connsiteX7" fmla="*/ 911942 w 1808060"/>
              <a:gd name="connsiteY7" fmla="*/ 30972 h 1901441"/>
              <a:gd name="connsiteX8" fmla="*/ 885187 w 1808060"/>
              <a:gd name="connsiteY8" fmla="*/ 8898 h 1901441"/>
              <a:gd name="connsiteX9" fmla="*/ 885187 w 1808060"/>
              <a:gd name="connsiteY9" fmla="*/ 0 h 1901441"/>
              <a:gd name="connsiteX10" fmla="*/ 1422444 w 1808060"/>
              <a:gd name="connsiteY10" fmla="*/ 0 h 1901441"/>
              <a:gd name="connsiteX11" fmla="*/ 1422444 w 1808060"/>
              <a:gd name="connsiteY11" fmla="*/ 1226475 h 1901441"/>
              <a:gd name="connsiteX12" fmla="*/ 1518604 w 1808060"/>
              <a:gd name="connsiteY12" fmla="*/ 1226475 h 1901441"/>
              <a:gd name="connsiteX13" fmla="*/ 1536432 w 1808060"/>
              <a:gd name="connsiteY13" fmla="*/ 1204867 h 1901441"/>
              <a:gd name="connsiteX14" fmla="*/ 1648944 w 1808060"/>
              <a:gd name="connsiteY14" fmla="*/ 1158263 h 1901441"/>
              <a:gd name="connsiteX15" fmla="*/ 1808060 w 1808060"/>
              <a:gd name="connsiteY15" fmla="*/ 1317378 h 1901441"/>
              <a:gd name="connsiteX16" fmla="*/ 1648944 w 1808060"/>
              <a:gd name="connsiteY16" fmla="*/ 1476494 h 1901441"/>
              <a:gd name="connsiteX17" fmla="*/ 1536432 w 1808060"/>
              <a:gd name="connsiteY17" fmla="*/ 1429890 h 1901441"/>
              <a:gd name="connsiteX18" fmla="*/ 1523261 w 1808060"/>
              <a:gd name="connsiteY18" fmla="*/ 1413926 h 1901441"/>
              <a:gd name="connsiteX19" fmla="*/ 1422444 w 1808060"/>
              <a:gd name="connsiteY19" fmla="*/ 1413926 h 1901441"/>
              <a:gd name="connsiteX20" fmla="*/ 1422444 w 1808060"/>
              <a:gd name="connsiteY20" fmla="*/ 1901441 h 1901441"/>
              <a:gd name="connsiteX21" fmla="*/ 783229 w 1808060"/>
              <a:gd name="connsiteY21" fmla="*/ 1901441 h 1901441"/>
              <a:gd name="connsiteX22" fmla="*/ 475485 w 1808060"/>
              <a:gd name="connsiteY22" fmla="*/ 1128472 h 1901441"/>
              <a:gd name="connsiteX23" fmla="*/ 428662 w 1808060"/>
              <a:gd name="connsiteY23" fmla="*/ 1053819 h 1901441"/>
              <a:gd name="connsiteX24" fmla="*/ 378886 w 1808060"/>
              <a:gd name="connsiteY24" fmla="*/ 974458 h 1901441"/>
              <a:gd name="connsiteX25" fmla="*/ 187213 w 1808060"/>
              <a:gd name="connsiteY25" fmla="*/ 693265 h 1901441"/>
              <a:gd name="connsiteX26" fmla="*/ 25476 w 1808060"/>
              <a:gd name="connsiteY26" fmla="*/ 261558 h 1901441"/>
              <a:gd name="connsiteX27" fmla="*/ 18021 w 1808060"/>
              <a:gd name="connsiteY27" fmla="*/ 208026 h 1901441"/>
              <a:gd name="connsiteX28" fmla="*/ 3883 w 1808060"/>
              <a:gd name="connsiteY28" fmla="*/ 106507 h 1901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808060" h="1901441">
                <a:moveTo>
                  <a:pt x="0" y="0"/>
                </a:moveTo>
                <a:lnTo>
                  <a:pt x="653092" y="0"/>
                </a:lnTo>
                <a:lnTo>
                  <a:pt x="653092" y="14664"/>
                </a:lnTo>
                <a:lnTo>
                  <a:pt x="633327" y="30972"/>
                </a:lnTo>
                <a:cubicBezTo>
                  <a:pt x="597674" y="66624"/>
                  <a:pt x="575623" y="115876"/>
                  <a:pt x="575623" y="170280"/>
                </a:cubicBezTo>
                <a:cubicBezTo>
                  <a:pt x="575623" y="279086"/>
                  <a:pt x="663828" y="367291"/>
                  <a:pt x="772634" y="367291"/>
                </a:cubicBezTo>
                <a:cubicBezTo>
                  <a:pt x="881440" y="367291"/>
                  <a:pt x="969645" y="279086"/>
                  <a:pt x="969645" y="170280"/>
                </a:cubicBezTo>
                <a:cubicBezTo>
                  <a:pt x="969645" y="115876"/>
                  <a:pt x="947594" y="66624"/>
                  <a:pt x="911942" y="30972"/>
                </a:cubicBezTo>
                <a:lnTo>
                  <a:pt x="885187" y="8898"/>
                </a:lnTo>
                <a:lnTo>
                  <a:pt x="885187" y="0"/>
                </a:lnTo>
                <a:lnTo>
                  <a:pt x="1422444" y="0"/>
                </a:lnTo>
                <a:lnTo>
                  <a:pt x="1422444" y="1226475"/>
                </a:lnTo>
                <a:lnTo>
                  <a:pt x="1518604" y="1226475"/>
                </a:lnTo>
                <a:lnTo>
                  <a:pt x="1536432" y="1204867"/>
                </a:lnTo>
                <a:cubicBezTo>
                  <a:pt x="1565227" y="1176072"/>
                  <a:pt x="1605005" y="1158263"/>
                  <a:pt x="1648944" y="1158263"/>
                </a:cubicBezTo>
                <a:cubicBezTo>
                  <a:pt x="1736821" y="1158263"/>
                  <a:pt x="1808060" y="1229501"/>
                  <a:pt x="1808060" y="1317378"/>
                </a:cubicBezTo>
                <a:cubicBezTo>
                  <a:pt x="1808060" y="1405255"/>
                  <a:pt x="1736821" y="1476494"/>
                  <a:pt x="1648944" y="1476494"/>
                </a:cubicBezTo>
                <a:cubicBezTo>
                  <a:pt x="1605005" y="1476494"/>
                  <a:pt x="1565227" y="1458684"/>
                  <a:pt x="1536432" y="1429890"/>
                </a:cubicBezTo>
                <a:lnTo>
                  <a:pt x="1523261" y="1413926"/>
                </a:lnTo>
                <a:lnTo>
                  <a:pt x="1422444" y="1413926"/>
                </a:lnTo>
                <a:lnTo>
                  <a:pt x="1422444" y="1901441"/>
                </a:lnTo>
                <a:lnTo>
                  <a:pt x="783229" y="1901441"/>
                </a:lnTo>
                <a:cubicBezTo>
                  <a:pt x="767426" y="1670332"/>
                  <a:pt x="633096" y="1389883"/>
                  <a:pt x="475485" y="1128472"/>
                </a:cubicBezTo>
                <a:lnTo>
                  <a:pt x="428662" y="1053819"/>
                </a:lnTo>
                <a:lnTo>
                  <a:pt x="378886" y="974458"/>
                </a:lnTo>
                <a:cubicBezTo>
                  <a:pt x="313641" y="874034"/>
                  <a:pt x="247718" y="778844"/>
                  <a:pt x="187213" y="693265"/>
                </a:cubicBezTo>
                <a:cubicBezTo>
                  <a:pt x="108690" y="561421"/>
                  <a:pt x="55057" y="414746"/>
                  <a:pt x="25476" y="261558"/>
                </a:cubicBezTo>
                <a:lnTo>
                  <a:pt x="18021" y="208026"/>
                </a:lnTo>
                <a:lnTo>
                  <a:pt x="3883" y="106507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152400" sx="103000" sy="103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0" name="任意多边形 49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SpPr/>
          <p:nvPr/>
        </p:nvSpPr>
        <p:spPr>
          <a:xfrm>
            <a:off x="5031695" y="3212246"/>
            <a:ext cx="1160547" cy="1866381"/>
          </a:xfrm>
          <a:custGeom>
            <a:avLst/>
            <a:gdLst>
              <a:gd name="connsiteX0" fmla="*/ 684302 w 1407345"/>
              <a:gd name="connsiteY0" fmla="*/ 0 h 2263280"/>
              <a:gd name="connsiteX1" fmla="*/ 843417 w 1407345"/>
              <a:gd name="connsiteY1" fmla="*/ 159116 h 2263280"/>
              <a:gd name="connsiteX2" fmla="*/ 796813 w 1407345"/>
              <a:gd name="connsiteY2" fmla="*/ 271627 h 2263280"/>
              <a:gd name="connsiteX3" fmla="*/ 780850 w 1407345"/>
              <a:gd name="connsiteY3" fmla="*/ 284799 h 2263280"/>
              <a:gd name="connsiteX4" fmla="*/ 780850 w 1407345"/>
              <a:gd name="connsiteY4" fmla="*/ 361839 h 2263280"/>
              <a:gd name="connsiteX5" fmla="*/ 1407345 w 1407345"/>
              <a:gd name="connsiteY5" fmla="*/ 361839 h 2263280"/>
              <a:gd name="connsiteX6" fmla="*/ 1401668 w 1407345"/>
              <a:gd name="connsiteY6" fmla="*/ 457335 h 2263280"/>
              <a:gd name="connsiteX7" fmla="*/ 1388284 w 1407345"/>
              <a:gd name="connsiteY7" fmla="*/ 554983 h 2263280"/>
              <a:gd name="connsiteX8" fmla="*/ 1384652 w 1407345"/>
              <a:gd name="connsiteY8" fmla="*/ 569865 h 2263280"/>
              <a:gd name="connsiteX9" fmla="*/ 1350776 w 1407345"/>
              <a:gd name="connsiteY9" fmla="*/ 708653 h 2263280"/>
              <a:gd name="connsiteX10" fmla="*/ 1213853 w 1407345"/>
              <a:gd name="connsiteY10" fmla="*/ 1000186 h 2263280"/>
              <a:gd name="connsiteX11" fmla="*/ 1017100 w 1407345"/>
              <a:gd name="connsiteY11" fmla="*/ 1299742 h 2263280"/>
              <a:gd name="connsiteX12" fmla="*/ 947413 w 1407345"/>
              <a:gd name="connsiteY12" fmla="*/ 1415658 h 2263280"/>
              <a:gd name="connsiteX13" fmla="*/ 919105 w 1407345"/>
              <a:gd name="connsiteY13" fmla="*/ 1462745 h 2263280"/>
              <a:gd name="connsiteX14" fmla="*/ 585328 w 1407345"/>
              <a:gd name="connsiteY14" fmla="*/ 2263280 h 2263280"/>
              <a:gd name="connsiteX15" fmla="*/ 0 w 1407345"/>
              <a:gd name="connsiteY15" fmla="*/ 2263280 h 2263280"/>
              <a:gd name="connsiteX16" fmla="*/ 0 w 1407345"/>
              <a:gd name="connsiteY16" fmla="*/ 1797319 h 2263280"/>
              <a:gd name="connsiteX17" fmla="*/ 72134 w 1407345"/>
              <a:gd name="connsiteY17" fmla="*/ 1797319 h 2263280"/>
              <a:gd name="connsiteX18" fmla="*/ 88442 w 1407345"/>
              <a:gd name="connsiteY18" fmla="*/ 1817084 h 2263280"/>
              <a:gd name="connsiteX19" fmla="*/ 227750 w 1407345"/>
              <a:gd name="connsiteY19" fmla="*/ 1874787 h 2263280"/>
              <a:gd name="connsiteX20" fmla="*/ 424761 w 1407345"/>
              <a:gd name="connsiteY20" fmla="*/ 1677776 h 2263280"/>
              <a:gd name="connsiteX21" fmla="*/ 227750 w 1407345"/>
              <a:gd name="connsiteY21" fmla="*/ 1480765 h 2263280"/>
              <a:gd name="connsiteX22" fmla="*/ 88442 w 1407345"/>
              <a:gd name="connsiteY22" fmla="*/ 1538469 h 2263280"/>
              <a:gd name="connsiteX23" fmla="*/ 66368 w 1407345"/>
              <a:gd name="connsiteY23" fmla="*/ 1565223 h 2263280"/>
              <a:gd name="connsiteX24" fmla="*/ 0 w 1407345"/>
              <a:gd name="connsiteY24" fmla="*/ 1565223 h 2263280"/>
              <a:gd name="connsiteX25" fmla="*/ 0 w 1407345"/>
              <a:gd name="connsiteY25" fmla="*/ 361839 h 2263280"/>
              <a:gd name="connsiteX26" fmla="*/ 593398 w 1407345"/>
              <a:gd name="connsiteY26" fmla="*/ 361839 h 2263280"/>
              <a:gd name="connsiteX27" fmla="*/ 593398 w 1407345"/>
              <a:gd name="connsiteY27" fmla="*/ 289456 h 2263280"/>
              <a:gd name="connsiteX28" fmla="*/ 571790 w 1407345"/>
              <a:gd name="connsiteY28" fmla="*/ 271627 h 2263280"/>
              <a:gd name="connsiteX29" fmla="*/ 525186 w 1407345"/>
              <a:gd name="connsiteY29" fmla="*/ 159116 h 2263280"/>
              <a:gd name="connsiteX30" fmla="*/ 684302 w 1407345"/>
              <a:gd name="connsiteY30" fmla="*/ 0 h 2263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407345" h="2263280">
                <a:moveTo>
                  <a:pt x="684302" y="0"/>
                </a:moveTo>
                <a:cubicBezTo>
                  <a:pt x="772179" y="0"/>
                  <a:pt x="843417" y="71238"/>
                  <a:pt x="843417" y="159116"/>
                </a:cubicBezTo>
                <a:cubicBezTo>
                  <a:pt x="843417" y="203054"/>
                  <a:pt x="825608" y="242833"/>
                  <a:pt x="796813" y="271627"/>
                </a:cubicBezTo>
                <a:lnTo>
                  <a:pt x="780850" y="284799"/>
                </a:lnTo>
                <a:lnTo>
                  <a:pt x="780850" y="361839"/>
                </a:lnTo>
                <a:lnTo>
                  <a:pt x="1407345" y="361839"/>
                </a:lnTo>
                <a:lnTo>
                  <a:pt x="1401668" y="457335"/>
                </a:lnTo>
                <a:cubicBezTo>
                  <a:pt x="1398472" y="490028"/>
                  <a:pt x="1394020" y="522602"/>
                  <a:pt x="1388284" y="554983"/>
                </a:cubicBezTo>
                <a:lnTo>
                  <a:pt x="1384652" y="569865"/>
                </a:lnTo>
                <a:lnTo>
                  <a:pt x="1350776" y="708653"/>
                </a:lnTo>
                <a:cubicBezTo>
                  <a:pt x="1319045" y="809731"/>
                  <a:pt x="1273709" y="907685"/>
                  <a:pt x="1213853" y="1000186"/>
                </a:cubicBezTo>
                <a:cubicBezTo>
                  <a:pt x="1150639" y="1091715"/>
                  <a:pt x="1083362" y="1193197"/>
                  <a:pt x="1017100" y="1299742"/>
                </a:cubicBezTo>
                <a:lnTo>
                  <a:pt x="947413" y="1415658"/>
                </a:lnTo>
                <a:lnTo>
                  <a:pt x="919105" y="1462745"/>
                </a:lnTo>
                <a:cubicBezTo>
                  <a:pt x="759166" y="1738707"/>
                  <a:pt x="621450" y="2031026"/>
                  <a:pt x="585328" y="2263280"/>
                </a:cubicBezTo>
                <a:lnTo>
                  <a:pt x="0" y="2263280"/>
                </a:lnTo>
                <a:lnTo>
                  <a:pt x="0" y="1797319"/>
                </a:lnTo>
                <a:lnTo>
                  <a:pt x="72134" y="1797319"/>
                </a:lnTo>
                <a:lnTo>
                  <a:pt x="88442" y="1817084"/>
                </a:lnTo>
                <a:cubicBezTo>
                  <a:pt x="124094" y="1852736"/>
                  <a:pt x="173347" y="1874787"/>
                  <a:pt x="227750" y="1874787"/>
                </a:cubicBezTo>
                <a:cubicBezTo>
                  <a:pt x="336556" y="1874787"/>
                  <a:pt x="424761" y="1786582"/>
                  <a:pt x="424761" y="1677776"/>
                </a:cubicBezTo>
                <a:cubicBezTo>
                  <a:pt x="424761" y="1568970"/>
                  <a:pt x="336556" y="1480765"/>
                  <a:pt x="227750" y="1480765"/>
                </a:cubicBezTo>
                <a:cubicBezTo>
                  <a:pt x="173347" y="1480765"/>
                  <a:pt x="124094" y="1502816"/>
                  <a:pt x="88442" y="1538469"/>
                </a:cubicBezTo>
                <a:lnTo>
                  <a:pt x="66368" y="1565223"/>
                </a:lnTo>
                <a:lnTo>
                  <a:pt x="0" y="1565223"/>
                </a:lnTo>
                <a:lnTo>
                  <a:pt x="0" y="361839"/>
                </a:lnTo>
                <a:lnTo>
                  <a:pt x="593398" y="361839"/>
                </a:lnTo>
                <a:lnTo>
                  <a:pt x="593398" y="289456"/>
                </a:lnTo>
                <a:lnTo>
                  <a:pt x="571790" y="271627"/>
                </a:lnTo>
                <a:cubicBezTo>
                  <a:pt x="542996" y="242833"/>
                  <a:pt x="525186" y="203054"/>
                  <a:pt x="525186" y="159116"/>
                </a:cubicBezTo>
                <a:cubicBezTo>
                  <a:pt x="525186" y="71238"/>
                  <a:pt x="596425" y="0"/>
                  <a:pt x="684302" y="0"/>
                </a:cubicBezTo>
                <a:close/>
              </a:path>
            </a:pathLst>
          </a:custGeom>
          <a:solidFill>
            <a:srgbClr val="EE534F"/>
          </a:solidFill>
          <a:ln>
            <a:noFill/>
          </a:ln>
          <a:effectLst>
            <a:outerShdw blurRad="152400" sx="103000" sy="103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1" name="任意多边形 50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SpPr/>
          <p:nvPr/>
        </p:nvSpPr>
        <p:spPr>
          <a:xfrm>
            <a:off x="4714660" y="2285599"/>
            <a:ext cx="1477977" cy="1225034"/>
          </a:xfrm>
          <a:custGeom>
            <a:avLst/>
            <a:gdLst>
              <a:gd name="connsiteX0" fmla="*/ 384453 w 1792279"/>
              <a:gd name="connsiteY0" fmla="*/ 0 h 1485546"/>
              <a:gd name="connsiteX1" fmla="*/ 407116 w 1792279"/>
              <a:gd name="connsiteY1" fmla="*/ 366 h 1485546"/>
              <a:gd name="connsiteX2" fmla="*/ 1596274 w 1792279"/>
              <a:gd name="connsiteY2" fmla="*/ 735864 h 1485546"/>
              <a:gd name="connsiteX3" fmla="*/ 1650822 w 1792279"/>
              <a:gd name="connsiteY3" fmla="*/ 845950 h 1485546"/>
              <a:gd name="connsiteX4" fmla="*/ 1678172 w 1792279"/>
              <a:gd name="connsiteY4" fmla="*/ 901147 h 1485546"/>
              <a:gd name="connsiteX5" fmla="*/ 1791969 w 1792279"/>
              <a:gd name="connsiteY5" fmla="*/ 1482671 h 1485546"/>
              <a:gd name="connsiteX6" fmla="*/ 1791798 w 1792279"/>
              <a:gd name="connsiteY6" fmla="*/ 1485546 h 1485546"/>
              <a:gd name="connsiteX7" fmla="*/ 1188299 w 1792279"/>
              <a:gd name="connsiteY7" fmla="*/ 1485546 h 1485546"/>
              <a:gd name="connsiteX8" fmla="*/ 1188299 w 1792279"/>
              <a:gd name="connsiteY8" fmla="*/ 1437662 h 1485546"/>
              <a:gd name="connsiteX9" fmla="*/ 1208064 w 1792279"/>
              <a:gd name="connsiteY9" fmla="*/ 1421354 h 1485546"/>
              <a:gd name="connsiteX10" fmla="*/ 1265767 w 1792279"/>
              <a:gd name="connsiteY10" fmla="*/ 1282046 h 1485546"/>
              <a:gd name="connsiteX11" fmla="*/ 1068756 w 1792279"/>
              <a:gd name="connsiteY11" fmla="*/ 1085035 h 1485546"/>
              <a:gd name="connsiteX12" fmla="*/ 871745 w 1792279"/>
              <a:gd name="connsiteY12" fmla="*/ 1282046 h 1485546"/>
              <a:gd name="connsiteX13" fmla="*/ 929449 w 1792279"/>
              <a:gd name="connsiteY13" fmla="*/ 1421354 h 1485546"/>
              <a:gd name="connsiteX14" fmla="*/ 956203 w 1792279"/>
              <a:gd name="connsiteY14" fmla="*/ 1443429 h 1485546"/>
              <a:gd name="connsiteX15" fmla="*/ 956203 w 1792279"/>
              <a:gd name="connsiteY15" fmla="*/ 1485546 h 1485546"/>
              <a:gd name="connsiteX16" fmla="*/ 384453 w 1792279"/>
              <a:gd name="connsiteY16" fmla="*/ 1485546 h 1485546"/>
              <a:gd name="connsiteX17" fmla="*/ 384453 w 1792279"/>
              <a:gd name="connsiteY17" fmla="*/ 747758 h 1485546"/>
              <a:gd name="connsiteX18" fmla="*/ 289456 w 1792279"/>
              <a:gd name="connsiteY18" fmla="*/ 747758 h 1485546"/>
              <a:gd name="connsiteX19" fmla="*/ 271628 w 1792279"/>
              <a:gd name="connsiteY19" fmla="*/ 769367 h 1485546"/>
              <a:gd name="connsiteX20" fmla="*/ 159116 w 1792279"/>
              <a:gd name="connsiteY20" fmla="*/ 815971 h 1485546"/>
              <a:gd name="connsiteX21" fmla="*/ 0 w 1792279"/>
              <a:gd name="connsiteY21" fmla="*/ 656855 h 1485546"/>
              <a:gd name="connsiteX22" fmla="*/ 159116 w 1792279"/>
              <a:gd name="connsiteY22" fmla="*/ 497740 h 1485546"/>
              <a:gd name="connsiteX23" fmla="*/ 271628 w 1792279"/>
              <a:gd name="connsiteY23" fmla="*/ 544344 h 1485546"/>
              <a:gd name="connsiteX24" fmla="*/ 284799 w 1792279"/>
              <a:gd name="connsiteY24" fmla="*/ 560307 h 1485546"/>
              <a:gd name="connsiteX25" fmla="*/ 384453 w 1792279"/>
              <a:gd name="connsiteY25" fmla="*/ 560307 h 14855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1792279" h="1485546">
                <a:moveTo>
                  <a:pt x="384453" y="0"/>
                </a:moveTo>
                <a:lnTo>
                  <a:pt x="407116" y="366"/>
                </a:lnTo>
                <a:cubicBezTo>
                  <a:pt x="945400" y="28029"/>
                  <a:pt x="1365784" y="334284"/>
                  <a:pt x="1596274" y="735864"/>
                </a:cubicBezTo>
                <a:lnTo>
                  <a:pt x="1650822" y="845950"/>
                </a:lnTo>
                <a:lnTo>
                  <a:pt x="1678172" y="901147"/>
                </a:lnTo>
                <a:cubicBezTo>
                  <a:pt x="1756298" y="1086535"/>
                  <a:pt x="1796240" y="1285492"/>
                  <a:pt x="1791969" y="1482671"/>
                </a:cubicBezTo>
                <a:lnTo>
                  <a:pt x="1791798" y="1485546"/>
                </a:lnTo>
                <a:lnTo>
                  <a:pt x="1188299" y="1485546"/>
                </a:lnTo>
                <a:lnTo>
                  <a:pt x="1188299" y="1437662"/>
                </a:lnTo>
                <a:lnTo>
                  <a:pt x="1208064" y="1421354"/>
                </a:lnTo>
                <a:cubicBezTo>
                  <a:pt x="1243716" y="1385702"/>
                  <a:pt x="1265767" y="1336450"/>
                  <a:pt x="1265767" y="1282046"/>
                </a:cubicBezTo>
                <a:cubicBezTo>
                  <a:pt x="1265767" y="1173240"/>
                  <a:pt x="1177562" y="1085035"/>
                  <a:pt x="1068756" y="1085035"/>
                </a:cubicBezTo>
                <a:cubicBezTo>
                  <a:pt x="959950" y="1085035"/>
                  <a:pt x="871745" y="1173240"/>
                  <a:pt x="871745" y="1282046"/>
                </a:cubicBezTo>
                <a:cubicBezTo>
                  <a:pt x="871745" y="1336450"/>
                  <a:pt x="893796" y="1385702"/>
                  <a:pt x="929449" y="1421354"/>
                </a:cubicBezTo>
                <a:lnTo>
                  <a:pt x="956203" y="1443429"/>
                </a:lnTo>
                <a:lnTo>
                  <a:pt x="956203" y="1485546"/>
                </a:lnTo>
                <a:lnTo>
                  <a:pt x="384453" y="1485546"/>
                </a:lnTo>
                <a:lnTo>
                  <a:pt x="384453" y="747758"/>
                </a:lnTo>
                <a:lnTo>
                  <a:pt x="289456" y="747758"/>
                </a:lnTo>
                <a:lnTo>
                  <a:pt x="271628" y="769367"/>
                </a:lnTo>
                <a:cubicBezTo>
                  <a:pt x="242833" y="798161"/>
                  <a:pt x="203055" y="815971"/>
                  <a:pt x="159116" y="815971"/>
                </a:cubicBezTo>
                <a:cubicBezTo>
                  <a:pt x="71239" y="815971"/>
                  <a:pt x="0" y="744732"/>
                  <a:pt x="0" y="656855"/>
                </a:cubicBezTo>
                <a:cubicBezTo>
                  <a:pt x="0" y="568978"/>
                  <a:pt x="71239" y="497740"/>
                  <a:pt x="159116" y="497740"/>
                </a:cubicBezTo>
                <a:cubicBezTo>
                  <a:pt x="203055" y="497740"/>
                  <a:pt x="242833" y="515549"/>
                  <a:pt x="271628" y="544344"/>
                </a:cubicBezTo>
                <a:lnTo>
                  <a:pt x="284799" y="560307"/>
                </a:lnTo>
                <a:lnTo>
                  <a:pt x="384453" y="560307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152400" sx="103000" sy="103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2" name="矩形 51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SpPr/>
          <p:nvPr/>
        </p:nvSpPr>
        <p:spPr>
          <a:xfrm>
            <a:off x="3367248" y="2435335"/>
            <a:ext cx="75877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ea typeface="Dotum" panose="020B0600000101010101" pitchFamily="34" charset="-127"/>
              </a:rPr>
              <a:t>01</a:t>
            </a:r>
            <a:endParaRPr lang="zh-CN" altLang="en-US" sz="2800" dirty="0">
              <a:solidFill>
                <a:schemeClr val="bg1"/>
              </a:solidFill>
              <a:ea typeface="Dotum" panose="020B0600000101010101" pitchFamily="34" charset="-127"/>
            </a:endParaRPr>
          </a:p>
        </p:txBody>
      </p:sp>
      <p:sp>
        <p:nvSpPr>
          <p:cNvPr id="53" name="矩形 52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SpPr/>
          <p:nvPr/>
        </p:nvSpPr>
        <p:spPr>
          <a:xfrm>
            <a:off x="5171846" y="2615437"/>
            <a:ext cx="75877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ea typeface="Dotum" panose="020B0600000101010101" pitchFamily="34" charset="-127"/>
              </a:rPr>
              <a:t>02</a:t>
            </a:r>
            <a:endParaRPr lang="zh-CN" altLang="en-US" sz="2800" dirty="0">
              <a:solidFill>
                <a:schemeClr val="bg1"/>
              </a:solidFill>
              <a:ea typeface="Dotum" panose="020B0600000101010101" pitchFamily="34" charset="-127"/>
            </a:endParaRPr>
          </a:p>
        </p:txBody>
      </p:sp>
      <p:sp>
        <p:nvSpPr>
          <p:cNvPr id="54" name="矩形 53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SpPr/>
          <p:nvPr/>
        </p:nvSpPr>
        <p:spPr>
          <a:xfrm>
            <a:off x="5066550" y="3729200"/>
            <a:ext cx="75877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ea typeface="Dotum" panose="020B0600000101010101" pitchFamily="34" charset="-127"/>
              </a:rPr>
              <a:t>03</a:t>
            </a:r>
            <a:endParaRPr lang="zh-CN" altLang="en-US" sz="2800" dirty="0">
              <a:solidFill>
                <a:schemeClr val="bg1"/>
              </a:solidFill>
              <a:ea typeface="Dotum" panose="020B0600000101010101" pitchFamily="34" charset="-127"/>
            </a:endParaRPr>
          </a:p>
        </p:txBody>
      </p:sp>
      <p:sp>
        <p:nvSpPr>
          <p:cNvPr id="55" name="矩形 54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SpPr/>
          <p:nvPr/>
        </p:nvSpPr>
        <p:spPr>
          <a:xfrm>
            <a:off x="4214308" y="3956287"/>
            <a:ext cx="75877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ea typeface="Dotum" panose="020B0600000101010101" pitchFamily="34" charset="-127"/>
              </a:rPr>
              <a:t>04</a:t>
            </a:r>
            <a:endParaRPr lang="zh-CN" altLang="en-US" sz="2800" dirty="0">
              <a:solidFill>
                <a:schemeClr val="bg1"/>
              </a:solidFill>
              <a:ea typeface="Dotum" panose="020B0600000101010101" pitchFamily="34" charset="-127"/>
            </a:endParaRPr>
          </a:p>
        </p:txBody>
      </p:sp>
      <p:sp>
        <p:nvSpPr>
          <p:cNvPr id="56" name="圆角矩形 55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SpPr/>
          <p:nvPr/>
        </p:nvSpPr>
        <p:spPr>
          <a:xfrm>
            <a:off x="559854" y="360913"/>
            <a:ext cx="576816" cy="604892"/>
          </a:xfrm>
          <a:prstGeom prst="roundRect">
            <a:avLst>
              <a:gd name="adj" fmla="val 22417"/>
            </a:avLst>
          </a:prstGeom>
          <a:solidFill>
            <a:srgbClr val="EE534F"/>
          </a:solidFill>
          <a:ln>
            <a:noFill/>
          </a:ln>
          <a:effectLst>
            <a:outerShdw blurRad="152400" sx="103000" sy="103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/>
              <a:t>02</a:t>
            </a:r>
            <a:endParaRPr lang="zh-CN" altLang="en-US" sz="2400" b="1" dirty="0"/>
          </a:p>
        </p:txBody>
      </p:sp>
      <p:grpSp>
        <p:nvGrpSpPr>
          <p:cNvPr id="57" name="组合 56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GrpSpPr/>
          <p:nvPr/>
        </p:nvGrpSpPr>
        <p:grpSpPr>
          <a:xfrm>
            <a:off x="1269993" y="190792"/>
            <a:ext cx="3684778" cy="772982"/>
            <a:chOff x="1269993" y="190792"/>
            <a:chExt cx="3684778" cy="772982"/>
          </a:xfrm>
        </p:grpSpPr>
        <p:sp>
          <p:nvSpPr>
            <p:cNvPr id="58" name="矩形 57"/>
            <p:cNvSpPr/>
            <p:nvPr/>
          </p:nvSpPr>
          <p:spPr>
            <a:xfrm>
              <a:off x="1269993" y="190792"/>
              <a:ext cx="3291374" cy="64008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400" dirty="0">
                  <a:solidFill>
                    <a:srgbClr val="EE534F"/>
                  </a:solidFill>
                  <a:ea typeface="Microsoft YaHei UI" panose="020B0503020204020204" pitchFamily="34" charset="-122"/>
                </a:rPr>
                <a:t>CREATIVE</a:t>
              </a:r>
              <a:r>
                <a:rPr lang="en-US" altLang="zh-CN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Microsoft YaHei UI" panose="020B0503020204020204" pitchFamily="34" charset="-122"/>
                </a:rPr>
                <a:t> INFO DESIGN</a:t>
              </a:r>
              <a:endPara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ea typeface="Microsoft YaHei UI" panose="020B0503020204020204" pitchFamily="34" charset="-122"/>
              </a:endParaRPr>
            </a:p>
          </p:txBody>
        </p:sp>
        <p:sp>
          <p:nvSpPr>
            <p:cNvPr id="59" name="矩形 58"/>
            <p:cNvSpPr/>
            <p:nvPr/>
          </p:nvSpPr>
          <p:spPr>
            <a:xfrm>
              <a:off x="1299831" y="686775"/>
              <a:ext cx="3654940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en-US" altLang="zh-CN" sz="1200" dirty="0">
                  <a:solidFill>
                    <a:srgbClr val="262425"/>
                  </a:solidFill>
                  <a:ea typeface="Roboto" panose="02000000000000000000" pitchFamily="2" charset="0"/>
                  <a:cs typeface="Open Sans" panose="020B0606030504020204" pitchFamily="34" charset="0"/>
                </a:rPr>
                <a:t>compellingly deliver prospective catalysts for change</a:t>
              </a:r>
            </a:p>
          </p:txBody>
        </p:sp>
      </p:grpSp>
      <p:sp>
        <p:nvSpPr>
          <p:cNvPr id="3" name="e7d195523061f1c0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e7d195523061f1c0205959036996ad55c215b892a7aac5c0B9ADEF7896FB48F2EF97163A2DE1401E1875DEDC438B7864AD24CA23553DBBBD975DAF4CAD4A2592689FFB6CEE59FFA55B2702D0E5EE29CDFC0DD98BC7D6A39AC4E055256EE11BBEDCDB7C9722D66262996B68DE860BD3C77EBCAECB599909EC0E07B61811075331ABCDE6990254B8C8</a:t>
            </a:r>
            <a:endParaRPr lang="zh-CN" altLang="en-US" sz="100"/>
          </a:p>
        </p:txBody>
      </p:sp>
    </p:spTree>
    <p:extLst>
      <p:ext uri="{BB962C8B-B14F-4D97-AF65-F5344CB8AC3E}">
        <p14:creationId xmlns:p14="http://schemas.microsoft.com/office/powerpoint/2010/main" val="2558656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14:prism isInverted="1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2.22222E-6 L 0.02409 2.22222E-6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98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9" presetClass="entr" presetSubtype="0" decel="10000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accel="50000" decel="50000" fill="hold" grpId="2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0.07317 0.04213 L -4.16667E-6 2.59259E-6 " pathEditMode="relative" rAng="0" ptsTypes="AA">
                                      <p:cBhvr>
                                        <p:cTn id="29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59" y="-2106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49" presetClass="entr" presetSubtype="0" decel="10000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2" presetClass="path" presetSubtype="0" accel="50000" decel="50000" fill="hold" grpId="2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0.05247 0.05208 L 3.54167E-6 1.85185E-6 " pathEditMode="relative" rAng="0" ptsTypes="AA">
                                      <p:cBhvr>
                                        <p:cTn id="42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30" y="-2616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49" presetClass="entr" presetSubtype="0" decel="10000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42" presetClass="path" presetSubtype="0" accel="50000" decel="50000" fill="hold" grpId="2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0.06067 -0.09514 L 4.375E-6 -3.7037E-6 " pathEditMode="relative" rAng="0" ptsTypes="AA">
                                      <p:cBhvr>
                                        <p:cTn id="55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034" y="4745"/>
                                    </p:animMotion>
                                  </p:childTnLst>
                                </p:cTn>
                              </p:par>
                              <p:par>
                                <p:cTn id="56" presetID="53" presetClass="entr" presetSubtype="16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49" presetClass="entr" presetSubtype="0" decel="10000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42" presetClass="path" presetSubtype="0" accel="50000" decel="50000" fill="hold" grpId="2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0.05013 -0.08264 L 4.79167E-6 -1.48148E-6 " pathEditMode="relative" rAng="0" ptsTypes="AA">
                                      <p:cBhvr>
                                        <p:cTn id="6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00" y="4120"/>
                                    </p:animMotion>
                                  </p:childTnLst>
                                </p:cTn>
                              </p:par>
                              <p:par>
                                <p:cTn id="69" presetID="53" presetClass="entr" presetSubtype="16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63" presetClass="path" presetSubtype="0" accel="50000" decel="5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0.09024 -0.00972 L 4.16667E-6 1.85185E-6 " pathEditMode="relative" rAng="0" ptsTypes="AA">
                                      <p:cBhvr>
                                        <p:cTn id="75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01" y="648"/>
                                    </p:animMotion>
                                  </p:childTnLst>
                                </p:cTn>
                              </p:par>
                              <p:par>
                                <p:cTn id="76" presetID="53" presetClass="entr" presetSubtype="16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63" presetClass="path" presetSubtype="0" accel="50000" decel="5000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0.03984 -0.00069 L -4.16667E-7 -3.33333E-6 " pathEditMode="relative" rAng="0" ptsTypes="AA">
                                      <p:cBhvr>
                                        <p:cTn id="8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92" y="23"/>
                                    </p:animMotion>
                                  </p:childTnLst>
                                </p:cTn>
                              </p:par>
                              <p:par>
                                <p:cTn id="83" presetID="53" presetClass="entr" presetSubtype="16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63" presetClass="path" presetSubtype="0" accel="50000" decel="5000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0.03984 -0.00069 L -4.16667E-7 -3.33333E-6 " pathEditMode="relative" rAng="0" ptsTypes="AA">
                                      <p:cBhvr>
                                        <p:cTn id="8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92" y="23"/>
                                    </p:animMotion>
                                  </p:childTnLst>
                                </p:cTn>
                              </p:par>
                              <p:par>
                                <p:cTn id="90" presetID="53" presetClass="entr" presetSubtype="16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63" presetClass="path" presetSubtype="0" accel="50000" decel="5000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0.03984 -0.00069 L -4.16667E-7 -3.33333E-6 " pathEditMode="relative" rAng="0" ptsTypes="AA">
                                      <p:cBhvr>
                                        <p:cTn id="9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92" y="23"/>
                                    </p:animMotion>
                                  </p:childTnLst>
                                </p:cTn>
                              </p:par>
                              <p:par>
                                <p:cTn id="97" presetID="53" presetClass="entr" presetSubtype="16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63" presetClass="path" presetSubtype="0" accel="50000" decel="5000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0.03984 -0.00069 L -4.16667E-7 -3.33333E-6 " pathEditMode="relative" rAng="0" ptsTypes="AA">
                                      <p:cBhvr>
                                        <p:cTn id="10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92" y="23"/>
                                    </p:animMotion>
                                  </p:childTnLst>
                                </p:cTn>
                              </p:par>
                              <p:par>
                                <p:cTn id="104" presetID="53" presetClass="entr" presetSubtype="16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53" presetClass="entr" presetSubtype="16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53" presetClass="entr" presetSubtype="16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53" presetClass="entr" presetSubtype="16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53" presetClass="entr" presetSubtype="16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53" presetClass="entr" presetSubtype="16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53" presetClass="entr" presetSubtype="16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53" presetClass="entr" presetSubtype="16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22" presetClass="entr" presetSubtype="8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22" presetClass="entr" presetSubtype="8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22" presetClass="entr" presetSubtype="8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22" presetClass="entr" presetSubtype="8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5" grpId="2" animBg="1"/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  <p:bldP spid="37" grpId="0" animBg="1"/>
      <p:bldP spid="37" grpId="1" animBg="1"/>
      <p:bldP spid="49" grpId="0" animBg="1"/>
      <p:bldP spid="49" grpId="1" animBg="1"/>
      <p:bldP spid="49" grpId="2" animBg="1"/>
      <p:bldP spid="50" grpId="0" animBg="1"/>
      <p:bldP spid="50" grpId="1" animBg="1"/>
      <p:bldP spid="50" grpId="2" animBg="1"/>
      <p:bldP spid="51" grpId="0" animBg="1"/>
      <p:bldP spid="51" grpId="1" animBg="1"/>
      <p:bldP spid="51" grpId="2" animBg="1"/>
      <p:bldP spid="52" grpId="0"/>
      <p:bldP spid="53" grpId="0"/>
      <p:bldP spid="54" grpId="0"/>
      <p:bldP spid="55" grpId="0"/>
      <p:bldP spid="56" grpId="0" animBg="1"/>
      <p:bldP spid="56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SpPr>
            <a:spLocks/>
          </p:cNvSpPr>
          <p:nvPr/>
        </p:nvSpPr>
        <p:spPr bwMode="auto">
          <a:xfrm>
            <a:off x="1523507" y="2018477"/>
            <a:ext cx="1758010" cy="1302429"/>
          </a:xfrm>
          <a:custGeom>
            <a:avLst/>
            <a:gdLst>
              <a:gd name="T0" fmla="*/ 61 w 85"/>
              <a:gd name="T1" fmla="*/ 37 h 63"/>
              <a:gd name="T2" fmla="*/ 65 w 85"/>
              <a:gd name="T3" fmla="*/ 34 h 63"/>
              <a:gd name="T4" fmla="*/ 69 w 85"/>
              <a:gd name="T5" fmla="*/ 37 h 63"/>
              <a:gd name="T6" fmla="*/ 77 w 85"/>
              <a:gd name="T7" fmla="*/ 40 h 63"/>
              <a:gd name="T8" fmla="*/ 85 w 85"/>
              <a:gd name="T9" fmla="*/ 32 h 63"/>
              <a:gd name="T10" fmla="*/ 77 w 85"/>
              <a:gd name="T11" fmla="*/ 23 h 63"/>
              <a:gd name="T12" fmla="*/ 69 w 85"/>
              <a:gd name="T13" fmla="*/ 26 h 63"/>
              <a:gd name="T14" fmla="*/ 65 w 85"/>
              <a:gd name="T15" fmla="*/ 29 h 63"/>
              <a:gd name="T16" fmla="*/ 61 w 85"/>
              <a:gd name="T17" fmla="*/ 26 h 63"/>
              <a:gd name="T18" fmla="*/ 61 w 85"/>
              <a:gd name="T19" fmla="*/ 26 h 63"/>
              <a:gd name="T20" fmla="*/ 61 w 85"/>
              <a:gd name="T21" fmla="*/ 0 h 63"/>
              <a:gd name="T22" fmla="*/ 10 w 85"/>
              <a:gd name="T23" fmla="*/ 0 h 63"/>
              <a:gd name="T24" fmla="*/ 0 w 85"/>
              <a:gd name="T25" fmla="*/ 9 h 63"/>
              <a:gd name="T26" fmla="*/ 0 w 85"/>
              <a:gd name="T27" fmla="*/ 53 h 63"/>
              <a:gd name="T28" fmla="*/ 10 w 85"/>
              <a:gd name="T29" fmla="*/ 63 h 63"/>
              <a:gd name="T30" fmla="*/ 61 w 85"/>
              <a:gd name="T31" fmla="*/ 63 h 63"/>
              <a:gd name="T32" fmla="*/ 61 w 85"/>
              <a:gd name="T33" fmla="*/ 37 h 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85" h="63">
                <a:moveTo>
                  <a:pt x="61" y="37"/>
                </a:moveTo>
                <a:cubicBezTo>
                  <a:pt x="61" y="36"/>
                  <a:pt x="63" y="34"/>
                  <a:pt x="65" y="34"/>
                </a:cubicBezTo>
                <a:cubicBezTo>
                  <a:pt x="68" y="34"/>
                  <a:pt x="69" y="36"/>
                  <a:pt x="69" y="37"/>
                </a:cubicBezTo>
                <a:cubicBezTo>
                  <a:pt x="71" y="39"/>
                  <a:pt x="74" y="40"/>
                  <a:pt x="77" y="40"/>
                </a:cubicBezTo>
                <a:cubicBezTo>
                  <a:pt x="81" y="40"/>
                  <a:pt x="85" y="36"/>
                  <a:pt x="85" y="32"/>
                </a:cubicBezTo>
                <a:cubicBezTo>
                  <a:pt x="85" y="27"/>
                  <a:pt x="81" y="23"/>
                  <a:pt x="77" y="23"/>
                </a:cubicBezTo>
                <a:cubicBezTo>
                  <a:pt x="74" y="23"/>
                  <a:pt x="71" y="24"/>
                  <a:pt x="69" y="26"/>
                </a:cubicBezTo>
                <a:cubicBezTo>
                  <a:pt x="69" y="27"/>
                  <a:pt x="68" y="29"/>
                  <a:pt x="65" y="29"/>
                </a:cubicBezTo>
                <a:cubicBezTo>
                  <a:pt x="63" y="29"/>
                  <a:pt x="61" y="27"/>
                  <a:pt x="61" y="26"/>
                </a:cubicBezTo>
                <a:cubicBezTo>
                  <a:pt x="61" y="26"/>
                  <a:pt x="61" y="26"/>
                  <a:pt x="61" y="26"/>
                </a:cubicBezTo>
                <a:cubicBezTo>
                  <a:pt x="61" y="0"/>
                  <a:pt x="61" y="0"/>
                  <a:pt x="61" y="0"/>
                </a:cubicBezTo>
                <a:cubicBezTo>
                  <a:pt x="10" y="0"/>
                  <a:pt x="10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53"/>
                  <a:pt x="0" y="53"/>
                  <a:pt x="0" y="53"/>
                </a:cubicBezTo>
                <a:cubicBezTo>
                  <a:pt x="0" y="59"/>
                  <a:pt x="5" y="63"/>
                  <a:pt x="10" y="63"/>
                </a:cubicBezTo>
                <a:cubicBezTo>
                  <a:pt x="61" y="63"/>
                  <a:pt x="61" y="63"/>
                  <a:pt x="61" y="63"/>
                </a:cubicBezTo>
                <a:cubicBezTo>
                  <a:pt x="61" y="37"/>
                  <a:pt x="61" y="37"/>
                  <a:pt x="61" y="37"/>
                </a:cubicBezTo>
                <a:close/>
              </a:path>
            </a:pathLst>
          </a:custGeom>
          <a:solidFill>
            <a:srgbClr val="EE534F"/>
          </a:solidFill>
          <a:ln w="28575">
            <a:noFill/>
            <a:round/>
            <a:headEnd/>
            <a:tailEnd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3600" dirty="0">
              <a:solidFill>
                <a:schemeClr val="bg1"/>
              </a:solidFill>
            </a:endParaRPr>
          </a:p>
        </p:txBody>
      </p:sp>
      <p:sp>
        <p:nvSpPr>
          <p:cNvPr id="8" name="Freeform 6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SpPr>
            <a:spLocks/>
          </p:cNvSpPr>
          <p:nvPr/>
        </p:nvSpPr>
        <p:spPr bwMode="auto">
          <a:xfrm>
            <a:off x="2866135" y="2018477"/>
            <a:ext cx="2896966" cy="1302429"/>
          </a:xfrm>
          <a:custGeom>
            <a:avLst/>
            <a:gdLst>
              <a:gd name="T0" fmla="*/ 130 w 140"/>
              <a:gd name="T1" fmla="*/ 0 h 63"/>
              <a:gd name="T2" fmla="*/ 0 w 140"/>
              <a:gd name="T3" fmla="*/ 0 h 63"/>
              <a:gd name="T4" fmla="*/ 0 w 140"/>
              <a:gd name="T5" fmla="*/ 25 h 63"/>
              <a:gd name="T6" fmla="*/ 0 w 140"/>
              <a:gd name="T7" fmla="*/ 25 h 63"/>
              <a:gd name="T8" fmla="*/ 1 w 140"/>
              <a:gd name="T9" fmla="*/ 24 h 63"/>
              <a:gd name="T10" fmla="*/ 1 w 140"/>
              <a:gd name="T11" fmla="*/ 24 h 63"/>
              <a:gd name="T12" fmla="*/ 12 w 140"/>
              <a:gd name="T13" fmla="*/ 19 h 63"/>
              <a:gd name="T14" fmla="*/ 24 w 140"/>
              <a:gd name="T15" fmla="*/ 32 h 63"/>
              <a:gd name="T16" fmla="*/ 12 w 140"/>
              <a:gd name="T17" fmla="*/ 44 h 63"/>
              <a:gd name="T18" fmla="*/ 1 w 140"/>
              <a:gd name="T19" fmla="*/ 39 h 63"/>
              <a:gd name="T20" fmla="*/ 1 w 140"/>
              <a:gd name="T21" fmla="*/ 39 h 63"/>
              <a:gd name="T22" fmla="*/ 0 w 140"/>
              <a:gd name="T23" fmla="*/ 38 h 63"/>
              <a:gd name="T24" fmla="*/ 0 w 140"/>
              <a:gd name="T25" fmla="*/ 38 h 63"/>
              <a:gd name="T26" fmla="*/ 0 w 140"/>
              <a:gd name="T27" fmla="*/ 63 h 63"/>
              <a:gd name="T28" fmla="*/ 130 w 140"/>
              <a:gd name="T29" fmla="*/ 63 h 63"/>
              <a:gd name="T30" fmla="*/ 140 w 140"/>
              <a:gd name="T31" fmla="*/ 53 h 63"/>
              <a:gd name="T32" fmla="*/ 140 w 140"/>
              <a:gd name="T33" fmla="*/ 9 h 63"/>
              <a:gd name="T34" fmla="*/ 130 w 140"/>
              <a:gd name="T35" fmla="*/ 0 h 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40" h="63">
                <a:moveTo>
                  <a:pt x="13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25"/>
                  <a:pt x="0" y="25"/>
                  <a:pt x="0" y="25"/>
                </a:cubicBezTo>
                <a:cubicBezTo>
                  <a:pt x="0" y="25"/>
                  <a:pt x="0" y="25"/>
                  <a:pt x="0" y="25"/>
                </a:cubicBezTo>
                <a:cubicBezTo>
                  <a:pt x="0" y="25"/>
                  <a:pt x="1" y="25"/>
                  <a:pt x="1" y="24"/>
                </a:cubicBezTo>
                <a:cubicBezTo>
                  <a:pt x="1" y="24"/>
                  <a:pt x="1" y="24"/>
                  <a:pt x="1" y="24"/>
                </a:cubicBezTo>
                <a:cubicBezTo>
                  <a:pt x="4" y="21"/>
                  <a:pt x="7" y="19"/>
                  <a:pt x="12" y="19"/>
                </a:cubicBezTo>
                <a:cubicBezTo>
                  <a:pt x="19" y="19"/>
                  <a:pt x="24" y="24"/>
                  <a:pt x="24" y="32"/>
                </a:cubicBezTo>
                <a:cubicBezTo>
                  <a:pt x="24" y="39"/>
                  <a:pt x="19" y="44"/>
                  <a:pt x="12" y="44"/>
                </a:cubicBezTo>
                <a:cubicBezTo>
                  <a:pt x="7" y="44"/>
                  <a:pt x="4" y="42"/>
                  <a:pt x="1" y="39"/>
                </a:cubicBezTo>
                <a:cubicBezTo>
                  <a:pt x="1" y="39"/>
                  <a:pt x="1" y="39"/>
                  <a:pt x="1" y="39"/>
                </a:cubicBezTo>
                <a:cubicBezTo>
                  <a:pt x="1" y="38"/>
                  <a:pt x="0" y="38"/>
                  <a:pt x="0" y="38"/>
                </a:cubicBezTo>
                <a:cubicBezTo>
                  <a:pt x="0" y="38"/>
                  <a:pt x="0" y="38"/>
                  <a:pt x="0" y="38"/>
                </a:cubicBezTo>
                <a:cubicBezTo>
                  <a:pt x="0" y="63"/>
                  <a:pt x="0" y="63"/>
                  <a:pt x="0" y="63"/>
                </a:cubicBezTo>
                <a:cubicBezTo>
                  <a:pt x="130" y="63"/>
                  <a:pt x="130" y="63"/>
                  <a:pt x="130" y="63"/>
                </a:cubicBezTo>
                <a:cubicBezTo>
                  <a:pt x="136" y="63"/>
                  <a:pt x="140" y="59"/>
                  <a:pt x="140" y="53"/>
                </a:cubicBezTo>
                <a:cubicBezTo>
                  <a:pt x="140" y="9"/>
                  <a:pt x="140" y="9"/>
                  <a:pt x="140" y="9"/>
                </a:cubicBezTo>
                <a:cubicBezTo>
                  <a:pt x="140" y="4"/>
                  <a:pt x="136" y="0"/>
                  <a:pt x="130" y="0"/>
                </a:cubicBezTo>
                <a:close/>
              </a:path>
            </a:pathLst>
          </a:custGeom>
          <a:solidFill>
            <a:srgbClr val="EE534F"/>
          </a:solidFill>
          <a:ln w="28575">
            <a:noFill/>
            <a:round/>
            <a:headEnd/>
            <a:tailEnd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" name="Freeform 7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SpPr>
            <a:spLocks/>
          </p:cNvSpPr>
          <p:nvPr/>
        </p:nvSpPr>
        <p:spPr bwMode="auto">
          <a:xfrm>
            <a:off x="6651955" y="2007757"/>
            <a:ext cx="1779450" cy="1323868"/>
          </a:xfrm>
          <a:custGeom>
            <a:avLst/>
            <a:gdLst>
              <a:gd name="T0" fmla="*/ 61 w 86"/>
              <a:gd name="T1" fmla="*/ 38 h 64"/>
              <a:gd name="T2" fmla="*/ 65 w 86"/>
              <a:gd name="T3" fmla="*/ 34 h 64"/>
              <a:gd name="T4" fmla="*/ 70 w 86"/>
              <a:gd name="T5" fmla="*/ 37 h 64"/>
              <a:gd name="T6" fmla="*/ 77 w 86"/>
              <a:gd name="T7" fmla="*/ 41 h 64"/>
              <a:gd name="T8" fmla="*/ 86 w 86"/>
              <a:gd name="T9" fmla="*/ 32 h 64"/>
              <a:gd name="T10" fmla="*/ 77 w 86"/>
              <a:gd name="T11" fmla="*/ 23 h 64"/>
              <a:gd name="T12" fmla="*/ 70 w 86"/>
              <a:gd name="T13" fmla="*/ 27 h 64"/>
              <a:gd name="T14" fmla="*/ 65 w 86"/>
              <a:gd name="T15" fmla="*/ 30 h 64"/>
              <a:gd name="T16" fmla="*/ 61 w 86"/>
              <a:gd name="T17" fmla="*/ 26 h 64"/>
              <a:gd name="T18" fmla="*/ 61 w 86"/>
              <a:gd name="T19" fmla="*/ 26 h 64"/>
              <a:gd name="T20" fmla="*/ 61 w 86"/>
              <a:gd name="T21" fmla="*/ 0 h 64"/>
              <a:gd name="T22" fmla="*/ 10 w 86"/>
              <a:gd name="T23" fmla="*/ 0 h 64"/>
              <a:gd name="T24" fmla="*/ 0 w 86"/>
              <a:gd name="T25" fmla="*/ 10 h 64"/>
              <a:gd name="T26" fmla="*/ 0 w 86"/>
              <a:gd name="T27" fmla="*/ 54 h 64"/>
              <a:gd name="T28" fmla="*/ 10 w 86"/>
              <a:gd name="T29" fmla="*/ 64 h 64"/>
              <a:gd name="T30" fmla="*/ 61 w 86"/>
              <a:gd name="T31" fmla="*/ 64 h 64"/>
              <a:gd name="T32" fmla="*/ 61 w 86"/>
              <a:gd name="T33" fmla="*/ 38 h 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86" h="64">
                <a:moveTo>
                  <a:pt x="61" y="38"/>
                </a:moveTo>
                <a:cubicBezTo>
                  <a:pt x="62" y="36"/>
                  <a:pt x="63" y="34"/>
                  <a:pt x="65" y="34"/>
                </a:cubicBezTo>
                <a:cubicBezTo>
                  <a:pt x="68" y="34"/>
                  <a:pt x="69" y="36"/>
                  <a:pt x="70" y="37"/>
                </a:cubicBezTo>
                <a:cubicBezTo>
                  <a:pt x="71" y="39"/>
                  <a:pt x="74" y="41"/>
                  <a:pt x="77" y="41"/>
                </a:cubicBezTo>
                <a:cubicBezTo>
                  <a:pt x="82" y="41"/>
                  <a:pt x="86" y="37"/>
                  <a:pt x="86" y="32"/>
                </a:cubicBezTo>
                <a:cubicBezTo>
                  <a:pt x="86" y="27"/>
                  <a:pt x="82" y="23"/>
                  <a:pt x="77" y="23"/>
                </a:cubicBezTo>
                <a:cubicBezTo>
                  <a:pt x="74" y="23"/>
                  <a:pt x="71" y="25"/>
                  <a:pt x="70" y="27"/>
                </a:cubicBezTo>
                <a:cubicBezTo>
                  <a:pt x="69" y="27"/>
                  <a:pt x="68" y="30"/>
                  <a:pt x="65" y="30"/>
                </a:cubicBezTo>
                <a:cubicBezTo>
                  <a:pt x="63" y="30"/>
                  <a:pt x="62" y="28"/>
                  <a:pt x="61" y="26"/>
                </a:cubicBezTo>
                <a:cubicBezTo>
                  <a:pt x="61" y="26"/>
                  <a:pt x="61" y="26"/>
                  <a:pt x="61" y="26"/>
                </a:cubicBezTo>
                <a:cubicBezTo>
                  <a:pt x="61" y="0"/>
                  <a:pt x="61" y="0"/>
                  <a:pt x="61" y="0"/>
                </a:cubicBezTo>
                <a:cubicBezTo>
                  <a:pt x="10" y="0"/>
                  <a:pt x="10" y="0"/>
                  <a:pt x="10" y="0"/>
                </a:cubicBezTo>
                <a:cubicBezTo>
                  <a:pt x="5" y="0"/>
                  <a:pt x="0" y="4"/>
                  <a:pt x="0" y="10"/>
                </a:cubicBezTo>
                <a:cubicBezTo>
                  <a:pt x="0" y="54"/>
                  <a:pt x="0" y="54"/>
                  <a:pt x="0" y="54"/>
                </a:cubicBezTo>
                <a:cubicBezTo>
                  <a:pt x="0" y="59"/>
                  <a:pt x="5" y="64"/>
                  <a:pt x="10" y="64"/>
                </a:cubicBezTo>
                <a:cubicBezTo>
                  <a:pt x="61" y="64"/>
                  <a:pt x="61" y="64"/>
                  <a:pt x="61" y="64"/>
                </a:cubicBezTo>
                <a:cubicBezTo>
                  <a:pt x="61" y="38"/>
                  <a:pt x="61" y="38"/>
                  <a:pt x="61" y="38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28575">
            <a:noFill/>
            <a:round/>
            <a:headEnd/>
            <a:tailEnd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" name="Freeform 8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SpPr>
            <a:spLocks/>
          </p:cNvSpPr>
          <p:nvPr/>
        </p:nvSpPr>
        <p:spPr bwMode="auto">
          <a:xfrm>
            <a:off x="7997262" y="2007757"/>
            <a:ext cx="2894286" cy="1323868"/>
          </a:xfrm>
          <a:custGeom>
            <a:avLst/>
            <a:gdLst>
              <a:gd name="T0" fmla="*/ 130 w 140"/>
              <a:gd name="T1" fmla="*/ 0 h 64"/>
              <a:gd name="T2" fmla="*/ 0 w 140"/>
              <a:gd name="T3" fmla="*/ 0 h 64"/>
              <a:gd name="T4" fmla="*/ 0 w 140"/>
              <a:gd name="T5" fmla="*/ 25 h 64"/>
              <a:gd name="T6" fmla="*/ 0 w 140"/>
              <a:gd name="T7" fmla="*/ 26 h 64"/>
              <a:gd name="T8" fmla="*/ 1 w 140"/>
              <a:gd name="T9" fmla="*/ 25 h 64"/>
              <a:gd name="T10" fmla="*/ 1 w 140"/>
              <a:gd name="T11" fmla="*/ 25 h 64"/>
              <a:gd name="T12" fmla="*/ 12 w 140"/>
              <a:gd name="T13" fmla="*/ 19 h 64"/>
              <a:gd name="T14" fmla="*/ 24 w 140"/>
              <a:gd name="T15" fmla="*/ 32 h 64"/>
              <a:gd name="T16" fmla="*/ 12 w 140"/>
              <a:gd name="T17" fmla="*/ 45 h 64"/>
              <a:gd name="T18" fmla="*/ 1 w 140"/>
              <a:gd name="T19" fmla="*/ 39 h 64"/>
              <a:gd name="T20" fmla="*/ 1 w 140"/>
              <a:gd name="T21" fmla="*/ 39 h 64"/>
              <a:gd name="T22" fmla="*/ 0 w 140"/>
              <a:gd name="T23" fmla="*/ 38 h 64"/>
              <a:gd name="T24" fmla="*/ 0 w 140"/>
              <a:gd name="T25" fmla="*/ 38 h 64"/>
              <a:gd name="T26" fmla="*/ 0 w 140"/>
              <a:gd name="T27" fmla="*/ 64 h 64"/>
              <a:gd name="T28" fmla="*/ 130 w 140"/>
              <a:gd name="T29" fmla="*/ 64 h 64"/>
              <a:gd name="T30" fmla="*/ 140 w 140"/>
              <a:gd name="T31" fmla="*/ 54 h 64"/>
              <a:gd name="T32" fmla="*/ 140 w 140"/>
              <a:gd name="T33" fmla="*/ 10 h 64"/>
              <a:gd name="T34" fmla="*/ 130 w 140"/>
              <a:gd name="T35" fmla="*/ 0 h 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40" h="64">
                <a:moveTo>
                  <a:pt x="13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25"/>
                  <a:pt x="0" y="25"/>
                  <a:pt x="0" y="25"/>
                </a:cubicBezTo>
                <a:cubicBezTo>
                  <a:pt x="0" y="26"/>
                  <a:pt x="0" y="26"/>
                  <a:pt x="0" y="26"/>
                </a:cubicBezTo>
                <a:cubicBezTo>
                  <a:pt x="1" y="26"/>
                  <a:pt x="1" y="25"/>
                  <a:pt x="1" y="25"/>
                </a:cubicBezTo>
                <a:cubicBezTo>
                  <a:pt x="1" y="25"/>
                  <a:pt x="1" y="25"/>
                  <a:pt x="1" y="25"/>
                </a:cubicBezTo>
                <a:cubicBezTo>
                  <a:pt x="4" y="21"/>
                  <a:pt x="8" y="19"/>
                  <a:pt x="12" y="19"/>
                </a:cubicBezTo>
                <a:cubicBezTo>
                  <a:pt x="19" y="19"/>
                  <a:pt x="24" y="25"/>
                  <a:pt x="24" y="32"/>
                </a:cubicBezTo>
                <a:cubicBezTo>
                  <a:pt x="24" y="39"/>
                  <a:pt x="19" y="45"/>
                  <a:pt x="12" y="45"/>
                </a:cubicBezTo>
                <a:cubicBezTo>
                  <a:pt x="8" y="45"/>
                  <a:pt x="4" y="43"/>
                  <a:pt x="1" y="39"/>
                </a:cubicBezTo>
                <a:cubicBezTo>
                  <a:pt x="1" y="39"/>
                  <a:pt x="1" y="39"/>
                  <a:pt x="1" y="39"/>
                </a:cubicBezTo>
                <a:cubicBezTo>
                  <a:pt x="1" y="39"/>
                  <a:pt x="1" y="38"/>
                  <a:pt x="0" y="38"/>
                </a:cubicBezTo>
                <a:cubicBezTo>
                  <a:pt x="0" y="38"/>
                  <a:pt x="0" y="38"/>
                  <a:pt x="0" y="38"/>
                </a:cubicBezTo>
                <a:cubicBezTo>
                  <a:pt x="0" y="64"/>
                  <a:pt x="0" y="64"/>
                  <a:pt x="0" y="64"/>
                </a:cubicBezTo>
                <a:cubicBezTo>
                  <a:pt x="130" y="64"/>
                  <a:pt x="130" y="64"/>
                  <a:pt x="130" y="64"/>
                </a:cubicBezTo>
                <a:cubicBezTo>
                  <a:pt x="136" y="64"/>
                  <a:pt x="140" y="59"/>
                  <a:pt x="140" y="54"/>
                </a:cubicBezTo>
                <a:cubicBezTo>
                  <a:pt x="140" y="10"/>
                  <a:pt x="140" y="10"/>
                  <a:pt x="140" y="10"/>
                </a:cubicBezTo>
                <a:cubicBezTo>
                  <a:pt x="140" y="4"/>
                  <a:pt x="136" y="0"/>
                  <a:pt x="130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28575">
            <a:noFill/>
            <a:round/>
            <a:headEnd/>
            <a:tailEnd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5" name="Freeform 9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SpPr>
            <a:spLocks/>
          </p:cNvSpPr>
          <p:nvPr/>
        </p:nvSpPr>
        <p:spPr bwMode="auto">
          <a:xfrm>
            <a:off x="1523508" y="4223153"/>
            <a:ext cx="1758011" cy="1323868"/>
          </a:xfrm>
          <a:custGeom>
            <a:avLst/>
            <a:gdLst>
              <a:gd name="T0" fmla="*/ 61 w 85"/>
              <a:gd name="T1" fmla="*/ 38 h 64"/>
              <a:gd name="T2" fmla="*/ 65 w 85"/>
              <a:gd name="T3" fmla="*/ 34 h 64"/>
              <a:gd name="T4" fmla="*/ 69 w 85"/>
              <a:gd name="T5" fmla="*/ 37 h 64"/>
              <a:gd name="T6" fmla="*/ 76 w 85"/>
              <a:gd name="T7" fmla="*/ 41 h 64"/>
              <a:gd name="T8" fmla="*/ 85 w 85"/>
              <a:gd name="T9" fmla="*/ 32 h 64"/>
              <a:gd name="T10" fmla="*/ 76 w 85"/>
              <a:gd name="T11" fmla="*/ 23 h 64"/>
              <a:gd name="T12" fmla="*/ 69 w 85"/>
              <a:gd name="T13" fmla="*/ 27 h 64"/>
              <a:gd name="T14" fmla="*/ 65 w 85"/>
              <a:gd name="T15" fmla="*/ 30 h 64"/>
              <a:gd name="T16" fmla="*/ 61 w 85"/>
              <a:gd name="T17" fmla="*/ 26 h 64"/>
              <a:gd name="T18" fmla="*/ 61 w 85"/>
              <a:gd name="T19" fmla="*/ 26 h 64"/>
              <a:gd name="T20" fmla="*/ 61 w 85"/>
              <a:gd name="T21" fmla="*/ 0 h 64"/>
              <a:gd name="T22" fmla="*/ 10 w 85"/>
              <a:gd name="T23" fmla="*/ 0 h 64"/>
              <a:gd name="T24" fmla="*/ 0 w 85"/>
              <a:gd name="T25" fmla="*/ 10 h 64"/>
              <a:gd name="T26" fmla="*/ 0 w 85"/>
              <a:gd name="T27" fmla="*/ 54 h 64"/>
              <a:gd name="T28" fmla="*/ 10 w 85"/>
              <a:gd name="T29" fmla="*/ 64 h 64"/>
              <a:gd name="T30" fmla="*/ 61 w 85"/>
              <a:gd name="T31" fmla="*/ 64 h 64"/>
              <a:gd name="T32" fmla="*/ 61 w 85"/>
              <a:gd name="T33" fmla="*/ 38 h 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85" h="64">
                <a:moveTo>
                  <a:pt x="61" y="38"/>
                </a:moveTo>
                <a:cubicBezTo>
                  <a:pt x="61" y="36"/>
                  <a:pt x="62" y="34"/>
                  <a:pt x="65" y="34"/>
                </a:cubicBezTo>
                <a:cubicBezTo>
                  <a:pt x="67" y="34"/>
                  <a:pt x="69" y="36"/>
                  <a:pt x="69" y="37"/>
                </a:cubicBezTo>
                <a:cubicBezTo>
                  <a:pt x="71" y="39"/>
                  <a:pt x="73" y="41"/>
                  <a:pt x="76" y="41"/>
                </a:cubicBezTo>
                <a:cubicBezTo>
                  <a:pt x="81" y="41"/>
                  <a:pt x="85" y="37"/>
                  <a:pt x="85" y="32"/>
                </a:cubicBezTo>
                <a:cubicBezTo>
                  <a:pt x="85" y="27"/>
                  <a:pt x="81" y="23"/>
                  <a:pt x="76" y="23"/>
                </a:cubicBezTo>
                <a:cubicBezTo>
                  <a:pt x="73" y="23"/>
                  <a:pt x="71" y="24"/>
                  <a:pt x="69" y="27"/>
                </a:cubicBezTo>
                <a:cubicBezTo>
                  <a:pt x="69" y="27"/>
                  <a:pt x="67" y="30"/>
                  <a:pt x="65" y="30"/>
                </a:cubicBezTo>
                <a:cubicBezTo>
                  <a:pt x="62" y="30"/>
                  <a:pt x="61" y="27"/>
                  <a:pt x="61" y="26"/>
                </a:cubicBezTo>
                <a:cubicBezTo>
                  <a:pt x="61" y="26"/>
                  <a:pt x="61" y="26"/>
                  <a:pt x="61" y="26"/>
                </a:cubicBezTo>
                <a:cubicBezTo>
                  <a:pt x="61" y="0"/>
                  <a:pt x="61" y="0"/>
                  <a:pt x="61" y="0"/>
                </a:cubicBezTo>
                <a:cubicBezTo>
                  <a:pt x="10" y="0"/>
                  <a:pt x="10" y="0"/>
                  <a:pt x="10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54"/>
                  <a:pt x="0" y="54"/>
                  <a:pt x="0" y="54"/>
                </a:cubicBezTo>
                <a:cubicBezTo>
                  <a:pt x="0" y="59"/>
                  <a:pt x="4" y="64"/>
                  <a:pt x="10" y="64"/>
                </a:cubicBezTo>
                <a:cubicBezTo>
                  <a:pt x="61" y="64"/>
                  <a:pt x="61" y="64"/>
                  <a:pt x="61" y="64"/>
                </a:cubicBezTo>
                <a:cubicBezTo>
                  <a:pt x="61" y="38"/>
                  <a:pt x="61" y="38"/>
                  <a:pt x="61" y="38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28575">
            <a:noFill/>
            <a:round/>
            <a:headEnd/>
            <a:tailEnd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6" name="Freeform 10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SpPr>
            <a:spLocks/>
          </p:cNvSpPr>
          <p:nvPr/>
        </p:nvSpPr>
        <p:spPr bwMode="auto">
          <a:xfrm>
            <a:off x="2847376" y="4223153"/>
            <a:ext cx="2915725" cy="1323868"/>
          </a:xfrm>
          <a:custGeom>
            <a:avLst/>
            <a:gdLst>
              <a:gd name="T0" fmla="*/ 131 w 141"/>
              <a:gd name="T1" fmla="*/ 0 h 64"/>
              <a:gd name="T2" fmla="*/ 0 w 141"/>
              <a:gd name="T3" fmla="*/ 0 h 64"/>
              <a:gd name="T4" fmla="*/ 0 w 141"/>
              <a:gd name="T5" fmla="*/ 25 h 64"/>
              <a:gd name="T6" fmla="*/ 1 w 141"/>
              <a:gd name="T7" fmla="*/ 26 h 64"/>
              <a:gd name="T8" fmla="*/ 2 w 141"/>
              <a:gd name="T9" fmla="*/ 25 h 64"/>
              <a:gd name="T10" fmla="*/ 2 w 141"/>
              <a:gd name="T11" fmla="*/ 24 h 64"/>
              <a:gd name="T12" fmla="*/ 12 w 141"/>
              <a:gd name="T13" fmla="*/ 19 h 64"/>
              <a:gd name="T14" fmla="*/ 25 w 141"/>
              <a:gd name="T15" fmla="*/ 32 h 64"/>
              <a:gd name="T16" fmla="*/ 12 w 141"/>
              <a:gd name="T17" fmla="*/ 45 h 64"/>
              <a:gd name="T18" fmla="*/ 2 w 141"/>
              <a:gd name="T19" fmla="*/ 39 h 64"/>
              <a:gd name="T20" fmla="*/ 2 w 141"/>
              <a:gd name="T21" fmla="*/ 39 h 64"/>
              <a:gd name="T22" fmla="*/ 1 w 141"/>
              <a:gd name="T23" fmla="*/ 38 h 64"/>
              <a:gd name="T24" fmla="*/ 0 w 141"/>
              <a:gd name="T25" fmla="*/ 38 h 64"/>
              <a:gd name="T26" fmla="*/ 0 w 141"/>
              <a:gd name="T27" fmla="*/ 64 h 64"/>
              <a:gd name="T28" fmla="*/ 131 w 141"/>
              <a:gd name="T29" fmla="*/ 64 h 64"/>
              <a:gd name="T30" fmla="*/ 141 w 141"/>
              <a:gd name="T31" fmla="*/ 54 h 64"/>
              <a:gd name="T32" fmla="*/ 141 w 141"/>
              <a:gd name="T33" fmla="*/ 10 h 64"/>
              <a:gd name="T34" fmla="*/ 131 w 141"/>
              <a:gd name="T35" fmla="*/ 0 h 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41" h="64">
                <a:moveTo>
                  <a:pt x="1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25"/>
                  <a:pt x="0" y="25"/>
                  <a:pt x="0" y="25"/>
                </a:cubicBezTo>
                <a:cubicBezTo>
                  <a:pt x="1" y="25"/>
                  <a:pt x="1" y="26"/>
                  <a:pt x="1" y="26"/>
                </a:cubicBezTo>
                <a:cubicBezTo>
                  <a:pt x="1" y="26"/>
                  <a:pt x="1" y="25"/>
                  <a:pt x="2" y="25"/>
                </a:cubicBezTo>
                <a:cubicBezTo>
                  <a:pt x="2" y="24"/>
                  <a:pt x="2" y="24"/>
                  <a:pt x="2" y="24"/>
                </a:cubicBezTo>
                <a:cubicBezTo>
                  <a:pt x="4" y="21"/>
                  <a:pt x="8" y="19"/>
                  <a:pt x="12" y="19"/>
                </a:cubicBezTo>
                <a:cubicBezTo>
                  <a:pt x="19" y="19"/>
                  <a:pt x="25" y="25"/>
                  <a:pt x="25" y="32"/>
                </a:cubicBezTo>
                <a:cubicBezTo>
                  <a:pt x="25" y="39"/>
                  <a:pt x="19" y="45"/>
                  <a:pt x="12" y="45"/>
                </a:cubicBezTo>
                <a:cubicBezTo>
                  <a:pt x="8" y="45"/>
                  <a:pt x="4" y="43"/>
                  <a:pt x="2" y="39"/>
                </a:cubicBezTo>
                <a:cubicBezTo>
                  <a:pt x="2" y="39"/>
                  <a:pt x="2" y="39"/>
                  <a:pt x="2" y="39"/>
                </a:cubicBezTo>
                <a:cubicBezTo>
                  <a:pt x="1" y="39"/>
                  <a:pt x="1" y="38"/>
                  <a:pt x="1" y="38"/>
                </a:cubicBezTo>
                <a:cubicBezTo>
                  <a:pt x="1" y="38"/>
                  <a:pt x="1" y="38"/>
                  <a:pt x="0" y="38"/>
                </a:cubicBezTo>
                <a:cubicBezTo>
                  <a:pt x="0" y="64"/>
                  <a:pt x="0" y="64"/>
                  <a:pt x="0" y="64"/>
                </a:cubicBezTo>
                <a:cubicBezTo>
                  <a:pt x="131" y="64"/>
                  <a:pt x="131" y="64"/>
                  <a:pt x="131" y="64"/>
                </a:cubicBezTo>
                <a:cubicBezTo>
                  <a:pt x="136" y="64"/>
                  <a:pt x="141" y="59"/>
                  <a:pt x="141" y="54"/>
                </a:cubicBezTo>
                <a:cubicBezTo>
                  <a:pt x="141" y="10"/>
                  <a:pt x="141" y="10"/>
                  <a:pt x="141" y="10"/>
                </a:cubicBezTo>
                <a:cubicBezTo>
                  <a:pt x="141" y="4"/>
                  <a:pt x="136" y="0"/>
                  <a:pt x="131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28575">
            <a:noFill/>
            <a:round/>
            <a:headEnd/>
            <a:tailEnd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8" name="Freeform 11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SpPr>
            <a:spLocks/>
          </p:cNvSpPr>
          <p:nvPr/>
        </p:nvSpPr>
        <p:spPr bwMode="auto">
          <a:xfrm>
            <a:off x="6651955" y="4223153"/>
            <a:ext cx="1758011" cy="1321188"/>
          </a:xfrm>
          <a:custGeom>
            <a:avLst/>
            <a:gdLst>
              <a:gd name="T0" fmla="*/ 61 w 85"/>
              <a:gd name="T1" fmla="*/ 38 h 64"/>
              <a:gd name="T2" fmla="*/ 65 w 85"/>
              <a:gd name="T3" fmla="*/ 34 h 64"/>
              <a:gd name="T4" fmla="*/ 69 w 85"/>
              <a:gd name="T5" fmla="*/ 37 h 64"/>
              <a:gd name="T6" fmla="*/ 76 w 85"/>
              <a:gd name="T7" fmla="*/ 41 h 64"/>
              <a:gd name="T8" fmla="*/ 85 w 85"/>
              <a:gd name="T9" fmla="*/ 32 h 64"/>
              <a:gd name="T10" fmla="*/ 76 w 85"/>
              <a:gd name="T11" fmla="*/ 23 h 64"/>
              <a:gd name="T12" fmla="*/ 69 w 85"/>
              <a:gd name="T13" fmla="*/ 27 h 64"/>
              <a:gd name="T14" fmla="*/ 65 w 85"/>
              <a:gd name="T15" fmla="*/ 30 h 64"/>
              <a:gd name="T16" fmla="*/ 61 w 85"/>
              <a:gd name="T17" fmla="*/ 26 h 64"/>
              <a:gd name="T18" fmla="*/ 61 w 85"/>
              <a:gd name="T19" fmla="*/ 26 h 64"/>
              <a:gd name="T20" fmla="*/ 61 w 85"/>
              <a:gd name="T21" fmla="*/ 0 h 64"/>
              <a:gd name="T22" fmla="*/ 10 w 85"/>
              <a:gd name="T23" fmla="*/ 0 h 64"/>
              <a:gd name="T24" fmla="*/ 0 w 85"/>
              <a:gd name="T25" fmla="*/ 10 h 64"/>
              <a:gd name="T26" fmla="*/ 0 w 85"/>
              <a:gd name="T27" fmla="*/ 54 h 64"/>
              <a:gd name="T28" fmla="*/ 10 w 85"/>
              <a:gd name="T29" fmla="*/ 64 h 64"/>
              <a:gd name="T30" fmla="*/ 61 w 85"/>
              <a:gd name="T31" fmla="*/ 64 h 64"/>
              <a:gd name="T32" fmla="*/ 61 w 85"/>
              <a:gd name="T33" fmla="*/ 38 h 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85" h="64">
                <a:moveTo>
                  <a:pt x="61" y="38"/>
                </a:moveTo>
                <a:cubicBezTo>
                  <a:pt x="61" y="37"/>
                  <a:pt x="62" y="34"/>
                  <a:pt x="65" y="34"/>
                </a:cubicBezTo>
                <a:cubicBezTo>
                  <a:pt x="67" y="34"/>
                  <a:pt x="69" y="37"/>
                  <a:pt x="69" y="37"/>
                </a:cubicBezTo>
                <a:cubicBezTo>
                  <a:pt x="71" y="40"/>
                  <a:pt x="73" y="41"/>
                  <a:pt x="76" y="41"/>
                </a:cubicBezTo>
                <a:cubicBezTo>
                  <a:pt x="81" y="41"/>
                  <a:pt x="85" y="37"/>
                  <a:pt x="85" y="32"/>
                </a:cubicBezTo>
                <a:cubicBezTo>
                  <a:pt x="85" y="27"/>
                  <a:pt x="81" y="23"/>
                  <a:pt x="76" y="23"/>
                </a:cubicBezTo>
                <a:cubicBezTo>
                  <a:pt x="73" y="23"/>
                  <a:pt x="71" y="25"/>
                  <a:pt x="69" y="27"/>
                </a:cubicBezTo>
                <a:cubicBezTo>
                  <a:pt x="69" y="28"/>
                  <a:pt x="67" y="30"/>
                  <a:pt x="65" y="30"/>
                </a:cubicBezTo>
                <a:cubicBezTo>
                  <a:pt x="62" y="30"/>
                  <a:pt x="61" y="28"/>
                  <a:pt x="61" y="26"/>
                </a:cubicBezTo>
                <a:cubicBezTo>
                  <a:pt x="61" y="26"/>
                  <a:pt x="61" y="26"/>
                  <a:pt x="61" y="26"/>
                </a:cubicBezTo>
                <a:cubicBezTo>
                  <a:pt x="61" y="0"/>
                  <a:pt x="61" y="0"/>
                  <a:pt x="61" y="0"/>
                </a:cubicBezTo>
                <a:cubicBezTo>
                  <a:pt x="10" y="0"/>
                  <a:pt x="10" y="0"/>
                  <a:pt x="10" y="0"/>
                </a:cubicBezTo>
                <a:cubicBezTo>
                  <a:pt x="4" y="0"/>
                  <a:pt x="0" y="5"/>
                  <a:pt x="0" y="10"/>
                </a:cubicBezTo>
                <a:cubicBezTo>
                  <a:pt x="0" y="54"/>
                  <a:pt x="0" y="54"/>
                  <a:pt x="0" y="54"/>
                </a:cubicBezTo>
                <a:cubicBezTo>
                  <a:pt x="0" y="60"/>
                  <a:pt x="4" y="64"/>
                  <a:pt x="10" y="64"/>
                </a:cubicBezTo>
                <a:cubicBezTo>
                  <a:pt x="61" y="64"/>
                  <a:pt x="61" y="64"/>
                  <a:pt x="61" y="64"/>
                </a:cubicBezTo>
                <a:cubicBezTo>
                  <a:pt x="61" y="38"/>
                  <a:pt x="61" y="38"/>
                  <a:pt x="61" y="38"/>
                </a:cubicBezTo>
                <a:close/>
              </a:path>
            </a:pathLst>
          </a:custGeom>
          <a:solidFill>
            <a:srgbClr val="EE534F"/>
          </a:solidFill>
          <a:ln w="28575">
            <a:noFill/>
            <a:round/>
            <a:headEnd/>
            <a:tailEnd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9" name="Freeform 12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SpPr>
            <a:spLocks/>
          </p:cNvSpPr>
          <p:nvPr/>
        </p:nvSpPr>
        <p:spPr bwMode="auto">
          <a:xfrm>
            <a:off x="7997262" y="4223153"/>
            <a:ext cx="2894286" cy="1321188"/>
          </a:xfrm>
          <a:custGeom>
            <a:avLst/>
            <a:gdLst>
              <a:gd name="T0" fmla="*/ 130 w 140"/>
              <a:gd name="T1" fmla="*/ 0 h 64"/>
              <a:gd name="T2" fmla="*/ 0 w 140"/>
              <a:gd name="T3" fmla="*/ 0 h 64"/>
              <a:gd name="T4" fmla="*/ 0 w 140"/>
              <a:gd name="T5" fmla="*/ 26 h 64"/>
              <a:gd name="T6" fmla="*/ 0 w 140"/>
              <a:gd name="T7" fmla="*/ 26 h 64"/>
              <a:gd name="T8" fmla="*/ 1 w 140"/>
              <a:gd name="T9" fmla="*/ 25 h 64"/>
              <a:gd name="T10" fmla="*/ 1 w 140"/>
              <a:gd name="T11" fmla="*/ 25 h 64"/>
              <a:gd name="T12" fmla="*/ 11 w 140"/>
              <a:gd name="T13" fmla="*/ 20 h 64"/>
              <a:gd name="T14" fmla="*/ 24 w 140"/>
              <a:gd name="T15" fmla="*/ 32 h 64"/>
              <a:gd name="T16" fmla="*/ 11 w 140"/>
              <a:gd name="T17" fmla="*/ 45 h 64"/>
              <a:gd name="T18" fmla="*/ 1 w 140"/>
              <a:gd name="T19" fmla="*/ 40 h 64"/>
              <a:gd name="T20" fmla="*/ 1 w 140"/>
              <a:gd name="T21" fmla="*/ 39 h 64"/>
              <a:gd name="T22" fmla="*/ 0 w 140"/>
              <a:gd name="T23" fmla="*/ 38 h 64"/>
              <a:gd name="T24" fmla="*/ 0 w 140"/>
              <a:gd name="T25" fmla="*/ 39 h 64"/>
              <a:gd name="T26" fmla="*/ 0 w 140"/>
              <a:gd name="T27" fmla="*/ 64 h 64"/>
              <a:gd name="T28" fmla="*/ 130 w 140"/>
              <a:gd name="T29" fmla="*/ 64 h 64"/>
              <a:gd name="T30" fmla="*/ 140 w 140"/>
              <a:gd name="T31" fmla="*/ 54 h 64"/>
              <a:gd name="T32" fmla="*/ 140 w 140"/>
              <a:gd name="T33" fmla="*/ 10 h 64"/>
              <a:gd name="T34" fmla="*/ 130 w 140"/>
              <a:gd name="T35" fmla="*/ 0 h 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40" h="64">
                <a:moveTo>
                  <a:pt x="13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26"/>
                  <a:pt x="0" y="26"/>
                  <a:pt x="0" y="26"/>
                </a:cubicBezTo>
                <a:cubicBezTo>
                  <a:pt x="0" y="26"/>
                  <a:pt x="0" y="26"/>
                  <a:pt x="0" y="26"/>
                </a:cubicBezTo>
                <a:cubicBezTo>
                  <a:pt x="0" y="26"/>
                  <a:pt x="1" y="25"/>
                  <a:pt x="1" y="25"/>
                </a:cubicBezTo>
                <a:cubicBezTo>
                  <a:pt x="1" y="25"/>
                  <a:pt x="1" y="25"/>
                  <a:pt x="1" y="25"/>
                </a:cubicBezTo>
                <a:cubicBezTo>
                  <a:pt x="3" y="22"/>
                  <a:pt x="7" y="20"/>
                  <a:pt x="11" y="20"/>
                </a:cubicBezTo>
                <a:cubicBezTo>
                  <a:pt x="18" y="20"/>
                  <a:pt x="24" y="25"/>
                  <a:pt x="24" y="32"/>
                </a:cubicBezTo>
                <a:cubicBezTo>
                  <a:pt x="24" y="39"/>
                  <a:pt x="18" y="45"/>
                  <a:pt x="11" y="45"/>
                </a:cubicBezTo>
                <a:cubicBezTo>
                  <a:pt x="7" y="45"/>
                  <a:pt x="3" y="43"/>
                  <a:pt x="1" y="40"/>
                </a:cubicBezTo>
                <a:cubicBezTo>
                  <a:pt x="1" y="39"/>
                  <a:pt x="1" y="39"/>
                  <a:pt x="1" y="39"/>
                </a:cubicBezTo>
                <a:cubicBezTo>
                  <a:pt x="1" y="39"/>
                  <a:pt x="0" y="39"/>
                  <a:pt x="0" y="38"/>
                </a:cubicBezTo>
                <a:cubicBezTo>
                  <a:pt x="0" y="38"/>
                  <a:pt x="0" y="39"/>
                  <a:pt x="0" y="39"/>
                </a:cubicBezTo>
                <a:cubicBezTo>
                  <a:pt x="0" y="64"/>
                  <a:pt x="0" y="64"/>
                  <a:pt x="0" y="64"/>
                </a:cubicBezTo>
                <a:cubicBezTo>
                  <a:pt x="130" y="64"/>
                  <a:pt x="130" y="64"/>
                  <a:pt x="130" y="64"/>
                </a:cubicBezTo>
                <a:cubicBezTo>
                  <a:pt x="135" y="64"/>
                  <a:pt x="140" y="60"/>
                  <a:pt x="140" y="54"/>
                </a:cubicBezTo>
                <a:cubicBezTo>
                  <a:pt x="140" y="10"/>
                  <a:pt x="140" y="10"/>
                  <a:pt x="140" y="10"/>
                </a:cubicBezTo>
                <a:cubicBezTo>
                  <a:pt x="140" y="5"/>
                  <a:pt x="135" y="0"/>
                  <a:pt x="130" y="0"/>
                </a:cubicBezTo>
                <a:close/>
              </a:path>
            </a:pathLst>
          </a:custGeom>
          <a:solidFill>
            <a:srgbClr val="EE534F"/>
          </a:solidFill>
          <a:ln w="28575">
            <a:noFill/>
            <a:round/>
            <a:headEnd/>
            <a:tailEnd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20" name="组合 19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GrpSpPr/>
          <p:nvPr/>
        </p:nvGrpSpPr>
        <p:grpSpPr>
          <a:xfrm>
            <a:off x="3480266" y="2239360"/>
            <a:ext cx="2144375" cy="954108"/>
            <a:chOff x="8548025" y="1459078"/>
            <a:chExt cx="2144375" cy="954108"/>
          </a:xfrm>
        </p:grpSpPr>
        <p:sp>
          <p:nvSpPr>
            <p:cNvPr id="21" name="矩形 20"/>
            <p:cNvSpPr/>
            <p:nvPr/>
          </p:nvSpPr>
          <p:spPr>
            <a:xfrm>
              <a:off x="8548025" y="1766855"/>
              <a:ext cx="2144375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200" dirty="0">
                  <a:solidFill>
                    <a:schemeClr val="bg1"/>
                  </a:solidFill>
                  <a:ea typeface="Dotum" panose="020B0600000101010101" pitchFamily="34" charset="-127"/>
                  <a:cs typeface="Segoe UI Semilight" panose="020B0402040204020203" pitchFamily="34" charset="0"/>
                </a:rPr>
                <a:t>If you were a teardrop </a:t>
              </a:r>
              <a:r>
                <a:rPr lang="zh-CN" altLang="en-US" sz="1200" dirty="0">
                  <a:solidFill>
                    <a:schemeClr val="bg1"/>
                  </a:solidFill>
                  <a:ea typeface="Dotum" panose="020B0600000101010101" pitchFamily="34" charset="-127"/>
                  <a:cs typeface="Segoe UI Semilight" panose="020B0402040204020203" pitchFamily="34" charset="0"/>
                </a:rPr>
                <a:t>，</a:t>
              </a:r>
              <a:r>
                <a:rPr lang="en-US" altLang="zh-CN" sz="1200" dirty="0">
                  <a:solidFill>
                    <a:schemeClr val="bg1"/>
                  </a:solidFill>
                  <a:ea typeface="Dotum" panose="020B0600000101010101" pitchFamily="34" charset="-127"/>
                  <a:cs typeface="Segoe UI Semilight" panose="020B0402040204020203" pitchFamily="34" charset="0"/>
                </a:rPr>
                <a:t>in my eye,  for fear of losing you</a:t>
              </a:r>
              <a:r>
                <a:rPr lang="zh-CN" altLang="en-US" sz="1200" dirty="0">
                  <a:solidFill>
                    <a:schemeClr val="bg1"/>
                  </a:solidFill>
                  <a:ea typeface="Dotum" panose="020B0600000101010101" pitchFamily="34" charset="-127"/>
                  <a:cs typeface="Segoe UI Semilight" panose="020B0402040204020203" pitchFamily="34" charset="0"/>
                </a:rPr>
                <a:t>，</a:t>
              </a:r>
              <a:r>
                <a:rPr lang="en-US" altLang="zh-CN" sz="1200" dirty="0">
                  <a:solidFill>
                    <a:schemeClr val="bg1"/>
                  </a:solidFill>
                  <a:ea typeface="Dotum" panose="020B0600000101010101" pitchFamily="34" charset="-127"/>
                  <a:cs typeface="Segoe UI Semilight" panose="020B0402040204020203" pitchFamily="34" charset="0"/>
                </a:rPr>
                <a:t>I  would never cry</a:t>
              </a:r>
              <a:endParaRPr lang="zh-CN" altLang="en-US" sz="1200" dirty="0">
                <a:solidFill>
                  <a:schemeClr val="bg1"/>
                </a:solidFill>
                <a:ea typeface="Dotum" panose="020B0600000101010101" pitchFamily="34" charset="-127"/>
                <a:cs typeface="Segoe UI Semilight" panose="020B0402040204020203" pitchFamily="34" charset="0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8548025" y="1459078"/>
              <a:ext cx="1356208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400" b="1" dirty="0">
                  <a:solidFill>
                    <a:schemeClr val="bg1"/>
                  </a:solidFill>
                  <a:ea typeface="Dotum" panose="020B0600000101010101" pitchFamily="34" charset="-127"/>
                  <a:cs typeface="Segoe UI Semilight" panose="020B0402040204020203" pitchFamily="34" charset="0"/>
                </a:rPr>
                <a:t>Your title here</a:t>
              </a:r>
              <a:endParaRPr lang="zh-CN" altLang="en-US" sz="1400" b="1" dirty="0">
                <a:solidFill>
                  <a:schemeClr val="bg1"/>
                </a:solidFill>
                <a:ea typeface="Dotum" panose="020B0600000101010101" pitchFamily="34" charset="-127"/>
                <a:cs typeface="Segoe UI Semilight" panose="020B0402040204020203" pitchFamily="34" charset="0"/>
              </a:endParaRPr>
            </a:p>
          </p:txBody>
        </p:sp>
      </p:grpSp>
      <p:grpSp>
        <p:nvGrpSpPr>
          <p:cNvPr id="23" name="组合 22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GrpSpPr/>
          <p:nvPr/>
        </p:nvGrpSpPr>
        <p:grpSpPr>
          <a:xfrm>
            <a:off x="3458443" y="4406693"/>
            <a:ext cx="2166198" cy="954108"/>
            <a:chOff x="8548025" y="1459078"/>
            <a:chExt cx="2166198" cy="954108"/>
          </a:xfrm>
        </p:grpSpPr>
        <p:sp>
          <p:nvSpPr>
            <p:cNvPr id="24" name="矩形 23"/>
            <p:cNvSpPr/>
            <p:nvPr/>
          </p:nvSpPr>
          <p:spPr>
            <a:xfrm>
              <a:off x="8548025" y="1766855"/>
              <a:ext cx="2166198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200" dirty="0">
                  <a:solidFill>
                    <a:schemeClr val="bg1"/>
                  </a:solidFill>
                  <a:ea typeface="Dotum" panose="020B0600000101010101" pitchFamily="34" charset="-127"/>
                  <a:cs typeface="Segoe UI Semilight" panose="020B0402040204020203" pitchFamily="34" charset="0"/>
                </a:rPr>
                <a:t>If you were a teardrop </a:t>
              </a:r>
              <a:r>
                <a:rPr lang="zh-CN" altLang="en-US" sz="1200" dirty="0">
                  <a:solidFill>
                    <a:schemeClr val="bg1"/>
                  </a:solidFill>
                  <a:ea typeface="Dotum" panose="020B0600000101010101" pitchFamily="34" charset="-127"/>
                  <a:cs typeface="Segoe UI Semilight" panose="020B0402040204020203" pitchFamily="34" charset="0"/>
                </a:rPr>
                <a:t>，</a:t>
              </a:r>
              <a:r>
                <a:rPr lang="en-US" altLang="zh-CN" sz="1200" dirty="0">
                  <a:solidFill>
                    <a:schemeClr val="bg1"/>
                  </a:solidFill>
                  <a:ea typeface="Dotum" panose="020B0600000101010101" pitchFamily="34" charset="-127"/>
                  <a:cs typeface="Segoe UI Semilight" panose="020B0402040204020203" pitchFamily="34" charset="0"/>
                </a:rPr>
                <a:t>in my eye,  for fear of losing you</a:t>
              </a:r>
              <a:r>
                <a:rPr lang="zh-CN" altLang="en-US" sz="1200" dirty="0">
                  <a:solidFill>
                    <a:schemeClr val="bg1"/>
                  </a:solidFill>
                  <a:ea typeface="Dotum" panose="020B0600000101010101" pitchFamily="34" charset="-127"/>
                  <a:cs typeface="Segoe UI Semilight" panose="020B0402040204020203" pitchFamily="34" charset="0"/>
                </a:rPr>
                <a:t>，</a:t>
              </a:r>
              <a:r>
                <a:rPr lang="en-US" altLang="zh-CN" sz="1200" dirty="0">
                  <a:solidFill>
                    <a:schemeClr val="bg1"/>
                  </a:solidFill>
                  <a:ea typeface="Dotum" panose="020B0600000101010101" pitchFamily="34" charset="-127"/>
                  <a:cs typeface="Segoe UI Semilight" panose="020B0402040204020203" pitchFamily="34" charset="0"/>
                </a:rPr>
                <a:t>I  would never cry</a:t>
              </a:r>
              <a:endParaRPr lang="zh-CN" altLang="en-US" sz="1200" dirty="0">
                <a:solidFill>
                  <a:schemeClr val="bg1"/>
                </a:solidFill>
                <a:ea typeface="Dotum" panose="020B0600000101010101" pitchFamily="34" charset="-127"/>
                <a:cs typeface="Segoe UI Semilight" panose="020B0402040204020203" pitchFamily="34" charset="0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8548025" y="1459078"/>
              <a:ext cx="1356208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400" b="1" dirty="0">
                  <a:solidFill>
                    <a:schemeClr val="bg1"/>
                  </a:solidFill>
                  <a:ea typeface="Dotum" panose="020B0600000101010101" pitchFamily="34" charset="-127"/>
                  <a:cs typeface="Segoe UI Semilight" panose="020B0402040204020203" pitchFamily="34" charset="0"/>
                </a:rPr>
                <a:t>Your title here</a:t>
              </a:r>
              <a:endParaRPr lang="zh-CN" altLang="en-US" sz="1400" b="1" dirty="0">
                <a:solidFill>
                  <a:schemeClr val="bg1"/>
                </a:solidFill>
                <a:ea typeface="Dotum" panose="020B0600000101010101" pitchFamily="34" charset="-127"/>
                <a:cs typeface="Segoe UI Semilight" panose="020B0402040204020203" pitchFamily="34" charset="0"/>
              </a:endParaRPr>
            </a:p>
          </p:txBody>
        </p:sp>
      </p:grpSp>
      <p:grpSp>
        <p:nvGrpSpPr>
          <p:cNvPr id="26" name="组合 25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GrpSpPr/>
          <p:nvPr/>
        </p:nvGrpSpPr>
        <p:grpSpPr>
          <a:xfrm>
            <a:off x="8615359" y="2212397"/>
            <a:ext cx="2144375" cy="954108"/>
            <a:chOff x="8548025" y="1459078"/>
            <a:chExt cx="2144375" cy="954108"/>
          </a:xfrm>
        </p:grpSpPr>
        <p:sp>
          <p:nvSpPr>
            <p:cNvPr id="27" name="矩形 26"/>
            <p:cNvSpPr/>
            <p:nvPr/>
          </p:nvSpPr>
          <p:spPr>
            <a:xfrm>
              <a:off x="8548025" y="1766855"/>
              <a:ext cx="2144375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200" dirty="0">
                  <a:solidFill>
                    <a:schemeClr val="bg1"/>
                  </a:solidFill>
                  <a:ea typeface="Dotum" panose="020B0600000101010101" pitchFamily="34" charset="-127"/>
                  <a:cs typeface="Segoe UI Semilight" panose="020B0402040204020203" pitchFamily="34" charset="0"/>
                </a:rPr>
                <a:t>If you were a teardrop </a:t>
              </a:r>
              <a:r>
                <a:rPr lang="zh-CN" altLang="en-US" sz="1200" dirty="0">
                  <a:solidFill>
                    <a:schemeClr val="bg1"/>
                  </a:solidFill>
                  <a:ea typeface="Dotum" panose="020B0600000101010101" pitchFamily="34" charset="-127"/>
                  <a:cs typeface="Segoe UI Semilight" panose="020B0402040204020203" pitchFamily="34" charset="0"/>
                </a:rPr>
                <a:t>，</a:t>
              </a:r>
              <a:r>
                <a:rPr lang="en-US" altLang="zh-CN" sz="1200" dirty="0">
                  <a:solidFill>
                    <a:schemeClr val="bg1"/>
                  </a:solidFill>
                  <a:ea typeface="Dotum" panose="020B0600000101010101" pitchFamily="34" charset="-127"/>
                  <a:cs typeface="Segoe UI Semilight" panose="020B0402040204020203" pitchFamily="34" charset="0"/>
                </a:rPr>
                <a:t>in my eye,  for fear of losing you</a:t>
              </a:r>
              <a:r>
                <a:rPr lang="zh-CN" altLang="en-US" sz="1200" dirty="0">
                  <a:solidFill>
                    <a:schemeClr val="bg1"/>
                  </a:solidFill>
                  <a:ea typeface="Dotum" panose="020B0600000101010101" pitchFamily="34" charset="-127"/>
                  <a:cs typeface="Segoe UI Semilight" panose="020B0402040204020203" pitchFamily="34" charset="0"/>
                </a:rPr>
                <a:t>，</a:t>
              </a:r>
              <a:r>
                <a:rPr lang="en-US" altLang="zh-CN" sz="1200" dirty="0">
                  <a:solidFill>
                    <a:schemeClr val="bg1"/>
                  </a:solidFill>
                  <a:ea typeface="Dotum" panose="020B0600000101010101" pitchFamily="34" charset="-127"/>
                  <a:cs typeface="Segoe UI Semilight" panose="020B0402040204020203" pitchFamily="34" charset="0"/>
                </a:rPr>
                <a:t>I  would never cry</a:t>
              </a:r>
              <a:endParaRPr lang="zh-CN" altLang="en-US" sz="1200" dirty="0">
                <a:solidFill>
                  <a:schemeClr val="bg1"/>
                </a:solidFill>
                <a:ea typeface="Dotum" panose="020B0600000101010101" pitchFamily="34" charset="-127"/>
                <a:cs typeface="Segoe UI Semilight" panose="020B0402040204020203" pitchFamily="34" charset="0"/>
              </a:endParaRPr>
            </a:p>
          </p:txBody>
        </p:sp>
        <p:sp>
          <p:nvSpPr>
            <p:cNvPr id="28" name="矩形 27"/>
            <p:cNvSpPr/>
            <p:nvPr/>
          </p:nvSpPr>
          <p:spPr>
            <a:xfrm>
              <a:off x="8548025" y="1459078"/>
              <a:ext cx="1356208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400" b="1" dirty="0">
                  <a:solidFill>
                    <a:schemeClr val="bg1"/>
                  </a:solidFill>
                  <a:ea typeface="Dotum" panose="020B0600000101010101" pitchFamily="34" charset="-127"/>
                  <a:cs typeface="Segoe UI Semilight" panose="020B0402040204020203" pitchFamily="34" charset="0"/>
                </a:rPr>
                <a:t>Your title here</a:t>
              </a:r>
              <a:endParaRPr lang="zh-CN" altLang="en-US" sz="1400" b="1" dirty="0">
                <a:solidFill>
                  <a:schemeClr val="bg1"/>
                </a:solidFill>
                <a:ea typeface="Dotum" panose="020B0600000101010101" pitchFamily="34" charset="-127"/>
                <a:cs typeface="Segoe UI Semilight" panose="020B0402040204020203" pitchFamily="34" charset="0"/>
              </a:endParaRPr>
            </a:p>
          </p:txBody>
        </p:sp>
      </p:grpSp>
      <p:grpSp>
        <p:nvGrpSpPr>
          <p:cNvPr id="29" name="组合 28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GrpSpPr/>
          <p:nvPr/>
        </p:nvGrpSpPr>
        <p:grpSpPr>
          <a:xfrm>
            <a:off x="8593536" y="4379730"/>
            <a:ext cx="2166198" cy="954108"/>
            <a:chOff x="8548025" y="1459078"/>
            <a:chExt cx="2166198" cy="954108"/>
          </a:xfrm>
        </p:grpSpPr>
        <p:sp>
          <p:nvSpPr>
            <p:cNvPr id="30" name="矩形 29"/>
            <p:cNvSpPr/>
            <p:nvPr/>
          </p:nvSpPr>
          <p:spPr>
            <a:xfrm>
              <a:off x="8548025" y="1766855"/>
              <a:ext cx="2166198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200" dirty="0">
                  <a:solidFill>
                    <a:schemeClr val="bg1"/>
                  </a:solidFill>
                  <a:ea typeface="Dotum" panose="020B0600000101010101" pitchFamily="34" charset="-127"/>
                  <a:cs typeface="Segoe UI Semilight" panose="020B0402040204020203" pitchFamily="34" charset="0"/>
                </a:rPr>
                <a:t>If you were a teardrop </a:t>
              </a:r>
              <a:r>
                <a:rPr lang="zh-CN" altLang="en-US" sz="1200" dirty="0">
                  <a:solidFill>
                    <a:schemeClr val="bg1"/>
                  </a:solidFill>
                  <a:ea typeface="Dotum" panose="020B0600000101010101" pitchFamily="34" charset="-127"/>
                  <a:cs typeface="Segoe UI Semilight" panose="020B0402040204020203" pitchFamily="34" charset="0"/>
                </a:rPr>
                <a:t>，</a:t>
              </a:r>
              <a:r>
                <a:rPr lang="en-US" altLang="zh-CN" sz="1200" dirty="0">
                  <a:solidFill>
                    <a:schemeClr val="bg1"/>
                  </a:solidFill>
                  <a:ea typeface="Dotum" panose="020B0600000101010101" pitchFamily="34" charset="-127"/>
                  <a:cs typeface="Segoe UI Semilight" panose="020B0402040204020203" pitchFamily="34" charset="0"/>
                </a:rPr>
                <a:t>in my eye,  for fear of losing you</a:t>
              </a:r>
              <a:r>
                <a:rPr lang="zh-CN" altLang="en-US" sz="1200" dirty="0">
                  <a:solidFill>
                    <a:schemeClr val="bg1"/>
                  </a:solidFill>
                  <a:ea typeface="Dotum" panose="020B0600000101010101" pitchFamily="34" charset="-127"/>
                  <a:cs typeface="Segoe UI Semilight" panose="020B0402040204020203" pitchFamily="34" charset="0"/>
                </a:rPr>
                <a:t>，</a:t>
              </a:r>
              <a:r>
                <a:rPr lang="en-US" altLang="zh-CN" sz="1200" dirty="0">
                  <a:solidFill>
                    <a:schemeClr val="bg1"/>
                  </a:solidFill>
                  <a:ea typeface="Dotum" panose="020B0600000101010101" pitchFamily="34" charset="-127"/>
                  <a:cs typeface="Segoe UI Semilight" panose="020B0402040204020203" pitchFamily="34" charset="0"/>
                </a:rPr>
                <a:t>I  would never cry</a:t>
              </a:r>
              <a:endParaRPr lang="zh-CN" altLang="en-US" sz="1200" dirty="0">
                <a:solidFill>
                  <a:schemeClr val="bg1"/>
                </a:solidFill>
                <a:ea typeface="Dotum" panose="020B0600000101010101" pitchFamily="34" charset="-127"/>
                <a:cs typeface="Segoe UI Semilight" panose="020B0402040204020203" pitchFamily="34" charset="0"/>
              </a:endParaRPr>
            </a:p>
          </p:txBody>
        </p:sp>
        <p:sp>
          <p:nvSpPr>
            <p:cNvPr id="31" name="矩形 30"/>
            <p:cNvSpPr/>
            <p:nvPr/>
          </p:nvSpPr>
          <p:spPr>
            <a:xfrm>
              <a:off x="8548025" y="1459078"/>
              <a:ext cx="1356208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400" b="1" dirty="0">
                  <a:solidFill>
                    <a:schemeClr val="bg1"/>
                  </a:solidFill>
                  <a:ea typeface="Dotum" panose="020B0600000101010101" pitchFamily="34" charset="-127"/>
                  <a:cs typeface="Segoe UI Semilight" panose="020B0402040204020203" pitchFamily="34" charset="0"/>
                </a:rPr>
                <a:t>Your title here</a:t>
              </a:r>
              <a:endParaRPr lang="zh-CN" altLang="en-US" sz="1400" b="1" dirty="0">
                <a:solidFill>
                  <a:schemeClr val="bg1"/>
                </a:solidFill>
                <a:ea typeface="Dotum" panose="020B0600000101010101" pitchFamily="34" charset="-127"/>
                <a:cs typeface="Segoe UI Semilight" panose="020B0402040204020203" pitchFamily="34" charset="0"/>
              </a:endParaRPr>
            </a:p>
          </p:txBody>
        </p:sp>
      </p:grpSp>
      <p:sp>
        <p:nvSpPr>
          <p:cNvPr id="32" name="矩形 31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SpPr/>
          <p:nvPr/>
        </p:nvSpPr>
        <p:spPr>
          <a:xfrm>
            <a:off x="1824153" y="2366285"/>
            <a:ext cx="60144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</a:rPr>
              <a:t>01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33" name="矩形 32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SpPr/>
          <p:nvPr/>
        </p:nvSpPr>
        <p:spPr>
          <a:xfrm>
            <a:off x="7003115" y="2366284"/>
            <a:ext cx="60144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</a:rPr>
              <a:t>02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34" name="矩形 33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SpPr/>
          <p:nvPr/>
        </p:nvSpPr>
        <p:spPr>
          <a:xfrm>
            <a:off x="1806804" y="4573039"/>
            <a:ext cx="60144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</a:rPr>
              <a:t>03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35" name="矩形 34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SpPr/>
          <p:nvPr/>
        </p:nvSpPr>
        <p:spPr>
          <a:xfrm>
            <a:off x="6985766" y="4573038"/>
            <a:ext cx="60144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</a:rPr>
              <a:t>04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36" name="圆角矩形 35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SpPr/>
          <p:nvPr/>
        </p:nvSpPr>
        <p:spPr>
          <a:xfrm>
            <a:off x="559854" y="360913"/>
            <a:ext cx="576816" cy="604892"/>
          </a:xfrm>
          <a:prstGeom prst="roundRect">
            <a:avLst>
              <a:gd name="adj" fmla="val 22417"/>
            </a:avLst>
          </a:prstGeom>
          <a:solidFill>
            <a:srgbClr val="EE534F"/>
          </a:solidFill>
          <a:ln>
            <a:noFill/>
          </a:ln>
          <a:effectLst>
            <a:outerShdw blurRad="152400" sx="103000" sy="103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/>
              <a:t>02</a:t>
            </a:r>
            <a:endParaRPr lang="zh-CN" altLang="en-US" sz="2400" b="1" dirty="0"/>
          </a:p>
        </p:txBody>
      </p:sp>
      <p:grpSp>
        <p:nvGrpSpPr>
          <p:cNvPr id="37" name="组合 36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GrpSpPr/>
          <p:nvPr/>
        </p:nvGrpSpPr>
        <p:grpSpPr>
          <a:xfrm>
            <a:off x="1269993" y="190792"/>
            <a:ext cx="3684778" cy="772982"/>
            <a:chOff x="1269993" y="190792"/>
            <a:chExt cx="3684778" cy="772982"/>
          </a:xfrm>
        </p:grpSpPr>
        <p:sp>
          <p:nvSpPr>
            <p:cNvPr id="38" name="矩形 37"/>
            <p:cNvSpPr/>
            <p:nvPr/>
          </p:nvSpPr>
          <p:spPr>
            <a:xfrm>
              <a:off x="1269993" y="190792"/>
              <a:ext cx="3291374" cy="64008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400" dirty="0">
                  <a:solidFill>
                    <a:srgbClr val="EE534F"/>
                  </a:solidFill>
                  <a:ea typeface="Microsoft YaHei UI" panose="020B0503020204020204" pitchFamily="34" charset="-122"/>
                </a:rPr>
                <a:t>CREATIVE</a:t>
              </a:r>
              <a:r>
                <a:rPr lang="en-US" altLang="zh-CN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Microsoft YaHei UI" panose="020B0503020204020204" pitchFamily="34" charset="-122"/>
                </a:rPr>
                <a:t> INFO DESIGN</a:t>
              </a:r>
              <a:endPara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ea typeface="Microsoft YaHei UI" panose="020B0503020204020204" pitchFamily="34" charset="-122"/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1299831" y="686775"/>
              <a:ext cx="3654940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en-US" altLang="zh-CN" sz="1200" dirty="0">
                  <a:solidFill>
                    <a:srgbClr val="262425"/>
                  </a:solidFill>
                  <a:ea typeface="Roboto" panose="02000000000000000000" pitchFamily="2" charset="0"/>
                  <a:cs typeface="Open Sans" panose="020B0606030504020204" pitchFamily="34" charset="0"/>
                </a:rPr>
                <a:t>compellingly deliver prospective catalysts for change</a:t>
              </a:r>
            </a:p>
          </p:txBody>
        </p:sp>
      </p:grpSp>
      <p:sp>
        <p:nvSpPr>
          <p:cNvPr id="2" name="e7d195523061f1c0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e7d195523061f1c0205959036996ad55c215b892a7aac5c0B9ADEF7896FB48F2EF97163A2DE1401E1875DEDC438B7864AD24CA23553DBBBD975DAF4CAD4A2592689FFB6CEE59FFA55B2702D0E5EE29CDFC0DD98BC7D6A39AC4E055256EE11BBEDCDB7C9722D66262996B68DE860BD3C77EBCAECB599909EC0E07B61811075331ABCDE6990254B8C8</a:t>
            </a:r>
            <a:endParaRPr lang="zh-CN" altLang="en-US" sz="100"/>
          </a:p>
        </p:txBody>
      </p:sp>
    </p:spTree>
    <p:extLst>
      <p:ext uri="{BB962C8B-B14F-4D97-AF65-F5344CB8AC3E}">
        <p14:creationId xmlns:p14="http://schemas.microsoft.com/office/powerpoint/2010/main" val="2523627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14:prism isInverted="1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2.22222E-6 L 0.02409 2.22222E-6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98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accel="50000" decel="5000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0.09024 -0.00972 L 4.16667E-6 1.85185E-6 " pathEditMode="relative" rAng="0" ptsTypes="AA">
                                      <p:cBhvr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01" y="648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63" presetClass="path" presetSubtype="0" accel="50000" decel="5000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0.09024 -0.00972 L 4.16667E-6 1.85185E-6 " pathEditMode="relative" rAng="0" ptsTypes="AA">
                                      <p:cBhvr>
                                        <p:cTn id="2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01" y="648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63" presetClass="path" presetSubtype="0" accel="50000" decel="5000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0.09024 -0.00972 L 4.16667E-6 1.85185E-6 " pathEditMode="relative" rAng="0" ptsTypes="AA">
                                      <p:cBhvr>
                                        <p:cTn id="3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01" y="648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63" presetClass="path" presetSubtype="0" accel="50000" decel="5000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0.09024 -0.00972 L 4.16667E-6 1.85185E-6 " pathEditMode="relative" rAng="0" ptsTypes="AA">
                                      <p:cBhvr>
                                        <p:cTn id="4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01" y="648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63" presetClass="path" presetSubtype="0" accel="50000" decel="5000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0.03984 -0.00069 L -4.16667E-7 -3.33333E-6 " pathEditMode="relative" rAng="0" ptsTypes="AA">
                                      <p:cBhvr>
                                        <p:cTn id="4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92" y="23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63" presetClass="path" presetSubtype="0" accel="50000" decel="5000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0.03984 -0.00069 L -4.16667E-7 -3.33333E-6 " pathEditMode="relative" rAng="0" ptsTypes="AA">
                                      <p:cBhvr>
                                        <p:cTn id="5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92" y="23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63" presetClass="path" presetSubtype="0" accel="50000" decel="5000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0.03984 -0.00069 L -4.16667E-7 -3.33333E-6 " pathEditMode="relative" rAng="0" ptsTypes="AA">
                                      <p:cBhvr>
                                        <p:cTn id="6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92" y="23"/>
                                    </p:animMotion>
                                  </p:childTnLst>
                                </p:cTn>
                              </p:par>
                              <p:par>
                                <p:cTn id="62" presetID="53" presetClass="entr" presetSubtype="16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63" presetClass="path" presetSubtype="0" accel="50000" decel="5000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0.03984 -0.00069 L -4.16667E-7 -3.33333E-6 " pathEditMode="relative" rAng="0" ptsTypes="AA">
                                      <p:cBhvr>
                                        <p:cTn id="6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92" y="23"/>
                                    </p:animMotion>
                                  </p:childTnLst>
                                </p:cTn>
                              </p:par>
                              <p:par>
                                <p:cTn id="69" presetID="53" presetClass="entr" presetSubtype="16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53" presetClass="entr" presetSubtype="16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53" presetClass="entr" presetSubtype="16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53" presetClass="entr" presetSubtype="16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8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8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8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8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8" grpId="0" animBg="1"/>
      <p:bldP spid="8" grpId="1" animBg="1"/>
      <p:bldP spid="12" grpId="0" animBg="1"/>
      <p:bldP spid="12" grpId="1" animBg="1"/>
      <p:bldP spid="13" grpId="0" animBg="1"/>
      <p:bldP spid="13" grpId="1" animBg="1"/>
      <p:bldP spid="15" grpId="0" animBg="1"/>
      <p:bldP spid="15" grpId="1" animBg="1"/>
      <p:bldP spid="16" grpId="0" animBg="1"/>
      <p:bldP spid="16" grpId="1" animBg="1"/>
      <p:bldP spid="18" grpId="0" animBg="1"/>
      <p:bldP spid="18" grpId="1" animBg="1"/>
      <p:bldP spid="19" grpId="0" animBg="1"/>
      <p:bldP spid="19" grpId="1" animBg="1"/>
      <p:bldP spid="32" grpId="0"/>
      <p:bldP spid="33" grpId="0"/>
      <p:bldP spid="34" grpId="0"/>
      <p:bldP spid="35" grpId="0"/>
      <p:bldP spid="36" grpId="0" animBg="1"/>
      <p:bldP spid="36" grpId="1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GrpSpPr/>
          <p:nvPr/>
        </p:nvGrpSpPr>
        <p:grpSpPr>
          <a:xfrm>
            <a:off x="4698669" y="1698495"/>
            <a:ext cx="2161687" cy="2192919"/>
            <a:chOff x="4622469" y="1869945"/>
            <a:chExt cx="2161687" cy="2192919"/>
          </a:xfrm>
        </p:grpSpPr>
        <p:sp>
          <p:nvSpPr>
            <p:cNvPr id="6" name="Freeform 3"/>
            <p:cNvSpPr>
              <a:spLocks noChangeArrowheads="1"/>
            </p:cNvSpPr>
            <p:nvPr/>
          </p:nvSpPr>
          <p:spPr bwMode="auto">
            <a:xfrm rot="19397468">
              <a:off x="4622469" y="1869945"/>
              <a:ext cx="2161687" cy="2192919"/>
            </a:xfrm>
            <a:custGeom>
              <a:avLst/>
              <a:gdLst>
                <a:gd name="T0" fmla="*/ 1538378 w 10688"/>
                <a:gd name="T1" fmla="*/ 3048257 h 10844"/>
                <a:gd name="T2" fmla="*/ 1538378 w 10688"/>
                <a:gd name="T3" fmla="*/ 3048257 h 10844"/>
                <a:gd name="T4" fmla="*/ 1970143 w 10688"/>
                <a:gd name="T5" fmla="*/ 4639722 h 10844"/>
                <a:gd name="T6" fmla="*/ 3426917 w 10688"/>
                <a:gd name="T7" fmla="*/ 4235273 h 10844"/>
                <a:gd name="T8" fmla="*/ 3912652 w 10688"/>
                <a:gd name="T9" fmla="*/ 1200829 h 10844"/>
                <a:gd name="T10" fmla="*/ 877346 w 10688"/>
                <a:gd name="T11" fmla="*/ 701850 h 10844"/>
                <a:gd name="T12" fmla="*/ 0 w 10688"/>
                <a:gd name="T13" fmla="*/ 2118068 h 10844"/>
                <a:gd name="T14" fmla="*/ 1538378 w 10688"/>
                <a:gd name="T15" fmla="*/ 3048257 h 1084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0688" h="10844">
                  <a:moveTo>
                    <a:pt x="3563" y="7062"/>
                  </a:moveTo>
                  <a:lnTo>
                    <a:pt x="3563" y="7062"/>
                  </a:lnTo>
                  <a:cubicBezTo>
                    <a:pt x="4375" y="8187"/>
                    <a:pt x="4688" y="9500"/>
                    <a:pt x="4563" y="10749"/>
                  </a:cubicBezTo>
                  <a:cubicBezTo>
                    <a:pt x="5718" y="10843"/>
                    <a:pt x="6906" y="10562"/>
                    <a:pt x="7937" y="9812"/>
                  </a:cubicBezTo>
                  <a:cubicBezTo>
                    <a:pt x="10187" y="8187"/>
                    <a:pt x="10687" y="5032"/>
                    <a:pt x="9062" y="2782"/>
                  </a:cubicBezTo>
                  <a:cubicBezTo>
                    <a:pt x="7437" y="500"/>
                    <a:pt x="4282" y="0"/>
                    <a:pt x="2032" y="1626"/>
                  </a:cubicBezTo>
                  <a:cubicBezTo>
                    <a:pt x="907" y="2438"/>
                    <a:pt x="219" y="3657"/>
                    <a:pt x="0" y="4907"/>
                  </a:cubicBezTo>
                  <a:cubicBezTo>
                    <a:pt x="1375" y="5126"/>
                    <a:pt x="2688" y="5843"/>
                    <a:pt x="3563" y="7062"/>
                  </a:cubicBezTo>
                </a:path>
              </a:pathLst>
            </a:custGeom>
            <a:solidFill>
              <a:srgbClr val="EE534F"/>
            </a:solidFill>
            <a:ln>
              <a:noFill/>
            </a:ln>
            <a:effectLst>
              <a:outerShdw blurRad="152400" sx="103000" sy="103000" algn="c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/>
            </a:p>
          </p:txBody>
        </p:sp>
        <p:sp>
          <p:nvSpPr>
            <p:cNvPr id="8" name="TextBox 22"/>
            <p:cNvSpPr txBox="1">
              <a:spLocks noChangeArrowheads="1"/>
            </p:cNvSpPr>
            <p:nvPr/>
          </p:nvSpPr>
          <p:spPr bwMode="auto">
            <a:xfrm>
              <a:off x="4979403" y="2378285"/>
              <a:ext cx="1366763" cy="984839"/>
            </a:xfrm>
            <a:prstGeom prst="rect">
              <a:avLst/>
            </a:prstGeom>
            <a:noFill/>
            <a:ln>
              <a:noFill/>
            </a:ln>
            <a:effectLst>
              <a:outerShdw blurRad="152400" sx="103000" sy="103000" algn="ctr" rotWithShape="0">
                <a:prstClr val="black">
                  <a:alpha val="30000"/>
                </a:prstClr>
              </a:outerShdw>
            </a:effectLst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algn="ctr">
                <a:defRPr sz="2400" b="1"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altLang="zh-CN" sz="4000" b="0" dirty="0"/>
                <a:t>S</a:t>
              </a:r>
              <a:endParaRPr lang="ru-RU" altLang="zh-CN" sz="4000" b="0" dirty="0"/>
            </a:p>
          </p:txBody>
        </p:sp>
      </p:grpSp>
      <p:grpSp>
        <p:nvGrpSpPr>
          <p:cNvPr id="11" name="组合 10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GrpSpPr/>
          <p:nvPr/>
        </p:nvGrpSpPr>
        <p:grpSpPr>
          <a:xfrm>
            <a:off x="5709241" y="3737486"/>
            <a:ext cx="2161687" cy="2192175"/>
            <a:chOff x="5633041" y="3908936"/>
            <a:chExt cx="2161687" cy="2192175"/>
          </a:xfrm>
        </p:grpSpPr>
        <p:sp>
          <p:nvSpPr>
            <p:cNvPr id="12" name="Freeform 3"/>
            <p:cNvSpPr>
              <a:spLocks noChangeArrowheads="1"/>
            </p:cNvSpPr>
            <p:nvPr/>
          </p:nvSpPr>
          <p:spPr bwMode="auto">
            <a:xfrm rot="8579122">
              <a:off x="5633041" y="3908936"/>
              <a:ext cx="2161687" cy="2192175"/>
            </a:xfrm>
            <a:custGeom>
              <a:avLst/>
              <a:gdLst>
                <a:gd name="T0" fmla="*/ 3563 w 10688"/>
                <a:gd name="T1" fmla="*/ 7062 h 10844"/>
                <a:gd name="T2" fmla="*/ 3563 w 10688"/>
                <a:gd name="T3" fmla="*/ 7062 h 10844"/>
                <a:gd name="T4" fmla="*/ 4563 w 10688"/>
                <a:gd name="T5" fmla="*/ 10749 h 10844"/>
                <a:gd name="T6" fmla="*/ 7937 w 10688"/>
                <a:gd name="T7" fmla="*/ 9812 h 10844"/>
                <a:gd name="T8" fmla="*/ 9062 w 10688"/>
                <a:gd name="T9" fmla="*/ 2782 h 10844"/>
                <a:gd name="T10" fmla="*/ 2032 w 10688"/>
                <a:gd name="T11" fmla="*/ 1626 h 10844"/>
                <a:gd name="T12" fmla="*/ 0 w 10688"/>
                <a:gd name="T13" fmla="*/ 4907 h 10844"/>
                <a:gd name="T14" fmla="*/ 3563 w 10688"/>
                <a:gd name="T15" fmla="*/ 7062 h 108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688" h="10844">
                  <a:moveTo>
                    <a:pt x="3563" y="7062"/>
                  </a:moveTo>
                  <a:lnTo>
                    <a:pt x="3563" y="7062"/>
                  </a:lnTo>
                  <a:cubicBezTo>
                    <a:pt x="4375" y="8187"/>
                    <a:pt x="4688" y="9500"/>
                    <a:pt x="4563" y="10749"/>
                  </a:cubicBezTo>
                  <a:cubicBezTo>
                    <a:pt x="5718" y="10843"/>
                    <a:pt x="6906" y="10562"/>
                    <a:pt x="7937" y="9812"/>
                  </a:cubicBezTo>
                  <a:cubicBezTo>
                    <a:pt x="10187" y="8187"/>
                    <a:pt x="10687" y="5032"/>
                    <a:pt x="9062" y="2782"/>
                  </a:cubicBezTo>
                  <a:cubicBezTo>
                    <a:pt x="7437" y="500"/>
                    <a:pt x="4282" y="0"/>
                    <a:pt x="2032" y="1626"/>
                  </a:cubicBezTo>
                  <a:cubicBezTo>
                    <a:pt x="907" y="2438"/>
                    <a:pt x="219" y="3657"/>
                    <a:pt x="0" y="4907"/>
                  </a:cubicBezTo>
                  <a:cubicBezTo>
                    <a:pt x="1375" y="5126"/>
                    <a:pt x="2688" y="5843"/>
                    <a:pt x="3563" y="7062"/>
                  </a:cubicBezTo>
                </a:path>
              </a:pathLst>
            </a:custGeom>
            <a:solidFill>
              <a:srgbClr val="EE534F"/>
            </a:solidFill>
            <a:ln>
              <a:noFill/>
            </a:ln>
            <a:effectLst>
              <a:outerShdw blurRad="152400" sx="103000" sy="103000" algn="c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13" name="TextBox 24"/>
            <p:cNvSpPr txBox="1">
              <a:spLocks noChangeArrowheads="1"/>
            </p:cNvSpPr>
            <p:nvPr/>
          </p:nvSpPr>
          <p:spPr bwMode="auto">
            <a:xfrm>
              <a:off x="6014515" y="4641104"/>
              <a:ext cx="1366763" cy="984839"/>
            </a:xfrm>
            <a:prstGeom prst="rect">
              <a:avLst/>
            </a:prstGeom>
            <a:noFill/>
            <a:ln>
              <a:noFill/>
            </a:ln>
            <a:effectLst>
              <a:outerShdw blurRad="152400" sx="103000" sy="103000" algn="ctr" rotWithShape="0">
                <a:prstClr val="black">
                  <a:alpha val="30000"/>
                </a:prstClr>
              </a:outerShdw>
            </a:effectLst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algn="ctr">
                <a:defRPr sz="2400" b="1"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altLang="zh-CN" sz="4000" b="0" dirty="0"/>
                <a:t>T</a:t>
              </a:r>
              <a:endParaRPr lang="ru-RU" altLang="zh-CN" sz="4000" b="0" dirty="0"/>
            </a:p>
          </p:txBody>
        </p:sp>
      </p:grpSp>
      <p:grpSp>
        <p:nvGrpSpPr>
          <p:cNvPr id="14" name="组合 13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GrpSpPr/>
          <p:nvPr/>
        </p:nvGrpSpPr>
        <p:grpSpPr>
          <a:xfrm>
            <a:off x="6208206" y="2224974"/>
            <a:ext cx="2192919" cy="2161687"/>
            <a:chOff x="6132006" y="2396424"/>
            <a:chExt cx="2192919" cy="2161687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15" name="Freeform 3"/>
            <p:cNvSpPr>
              <a:spLocks noChangeArrowheads="1"/>
            </p:cNvSpPr>
            <p:nvPr/>
          </p:nvSpPr>
          <p:spPr bwMode="auto">
            <a:xfrm rot="3202081">
              <a:off x="6147622" y="2380808"/>
              <a:ext cx="2161687" cy="2192919"/>
            </a:xfrm>
            <a:custGeom>
              <a:avLst/>
              <a:gdLst>
                <a:gd name="T0" fmla="*/ 3563 w 10688"/>
                <a:gd name="T1" fmla="*/ 7062 h 10844"/>
                <a:gd name="T2" fmla="*/ 3563 w 10688"/>
                <a:gd name="T3" fmla="*/ 7062 h 10844"/>
                <a:gd name="T4" fmla="*/ 4563 w 10688"/>
                <a:gd name="T5" fmla="*/ 10749 h 10844"/>
                <a:gd name="T6" fmla="*/ 7937 w 10688"/>
                <a:gd name="T7" fmla="*/ 9812 h 10844"/>
                <a:gd name="T8" fmla="*/ 9062 w 10688"/>
                <a:gd name="T9" fmla="*/ 2782 h 10844"/>
                <a:gd name="T10" fmla="*/ 2032 w 10688"/>
                <a:gd name="T11" fmla="*/ 1626 h 10844"/>
                <a:gd name="T12" fmla="*/ 0 w 10688"/>
                <a:gd name="T13" fmla="*/ 4907 h 10844"/>
                <a:gd name="T14" fmla="*/ 3563 w 10688"/>
                <a:gd name="T15" fmla="*/ 7062 h 108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688" h="10844">
                  <a:moveTo>
                    <a:pt x="3563" y="7062"/>
                  </a:moveTo>
                  <a:lnTo>
                    <a:pt x="3563" y="7062"/>
                  </a:lnTo>
                  <a:cubicBezTo>
                    <a:pt x="4375" y="8187"/>
                    <a:pt x="4688" y="9500"/>
                    <a:pt x="4563" y="10749"/>
                  </a:cubicBezTo>
                  <a:cubicBezTo>
                    <a:pt x="5718" y="10843"/>
                    <a:pt x="6906" y="10562"/>
                    <a:pt x="7937" y="9812"/>
                  </a:cubicBezTo>
                  <a:cubicBezTo>
                    <a:pt x="10187" y="8187"/>
                    <a:pt x="10687" y="5032"/>
                    <a:pt x="9062" y="2782"/>
                  </a:cubicBezTo>
                  <a:cubicBezTo>
                    <a:pt x="7437" y="500"/>
                    <a:pt x="4282" y="0"/>
                    <a:pt x="2032" y="1626"/>
                  </a:cubicBezTo>
                  <a:cubicBezTo>
                    <a:pt x="907" y="2438"/>
                    <a:pt x="219" y="3657"/>
                    <a:pt x="0" y="4907"/>
                  </a:cubicBezTo>
                  <a:cubicBezTo>
                    <a:pt x="1375" y="5126"/>
                    <a:pt x="2688" y="5843"/>
                    <a:pt x="3563" y="7062"/>
                  </a:cubicBezTo>
                </a:path>
              </a:pathLst>
            </a:custGeom>
            <a:grpFill/>
            <a:ln>
              <a:noFill/>
            </a:ln>
            <a:effectLst>
              <a:outerShdw blurRad="152400" sx="103000" sy="103000" algn="c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16" name="TextBox 25"/>
            <p:cNvSpPr txBox="1">
              <a:spLocks noChangeArrowheads="1"/>
            </p:cNvSpPr>
            <p:nvPr/>
          </p:nvSpPr>
          <p:spPr bwMode="auto">
            <a:xfrm>
              <a:off x="6682280" y="2964254"/>
              <a:ext cx="1366763" cy="984839"/>
            </a:xfrm>
            <a:prstGeom prst="rect">
              <a:avLst/>
            </a:prstGeom>
            <a:noFill/>
            <a:ln>
              <a:noFill/>
            </a:ln>
            <a:effectLst>
              <a:outerShdw blurRad="152400" sx="103000" sy="103000" algn="ctr" rotWithShape="0">
                <a:prstClr val="black">
                  <a:alpha val="30000"/>
                </a:prstClr>
              </a:outerShdw>
            </a:effectLst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algn="ctr">
                <a:defRPr sz="2400" b="1"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altLang="zh-CN" sz="4000" b="0" dirty="0"/>
                <a:t>W</a:t>
              </a:r>
              <a:endParaRPr lang="ru-RU" altLang="zh-CN" sz="4000" b="0" dirty="0"/>
            </a:p>
          </p:txBody>
        </p:sp>
      </p:grpSp>
      <p:sp>
        <p:nvSpPr>
          <p:cNvPr id="17" name="TextBox 41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SpPr txBox="1">
            <a:spLocks noChangeArrowheads="1"/>
          </p:cNvSpPr>
          <p:nvPr/>
        </p:nvSpPr>
        <p:spPr bwMode="auto">
          <a:xfrm>
            <a:off x="8616053" y="2166212"/>
            <a:ext cx="2470528" cy="954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121926" rIns="0" bIns="0">
            <a:spAutoFit/>
          </a:bodyPr>
          <a:lstStyle>
            <a:lvl1pPr>
              <a:defRPr sz="43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 sz="43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43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43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43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1087438" fontAlgn="base">
              <a:spcBef>
                <a:spcPct val="0"/>
              </a:spcBef>
              <a:spcAft>
                <a:spcPct val="0"/>
              </a:spcAft>
              <a:defRPr sz="43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1087438" fontAlgn="base">
              <a:spcBef>
                <a:spcPct val="0"/>
              </a:spcBef>
              <a:spcAft>
                <a:spcPct val="0"/>
              </a:spcAft>
              <a:defRPr sz="43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1087438" fontAlgn="base">
              <a:spcBef>
                <a:spcPct val="0"/>
              </a:spcBef>
              <a:spcAft>
                <a:spcPct val="0"/>
              </a:spcAft>
              <a:defRPr sz="43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1087438" fontAlgn="base">
              <a:spcBef>
                <a:spcPct val="0"/>
              </a:spcBef>
              <a:spcAft>
                <a:spcPct val="0"/>
              </a:spcAft>
              <a:defRPr sz="43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Microsoft JhengHei" panose="020B0604030504040204" pitchFamily="34" charset="-120"/>
                <a:cs typeface="Helvetica" panose="020B0604020202020204" pitchFamily="34" charset="0"/>
              </a:rPr>
              <a:t>Weakness</a:t>
            </a:r>
          </a:p>
          <a:p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Microsoft JhengHei" panose="020B0604030504040204" pitchFamily="34" charset="-120"/>
                <a:cs typeface="Helvetica" panose="020B0604020202020204" pitchFamily="34" charset="0"/>
              </a:rPr>
              <a:t>Lorem ipsum dolor sit amet,consectetur adipisicing elit, sed do eiusmod tempor</a:t>
            </a:r>
          </a:p>
        </p:txBody>
      </p:sp>
      <p:sp>
        <p:nvSpPr>
          <p:cNvPr id="18" name="TextBox 43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SpPr txBox="1">
            <a:spLocks noChangeArrowheads="1"/>
          </p:cNvSpPr>
          <p:nvPr/>
        </p:nvSpPr>
        <p:spPr bwMode="auto">
          <a:xfrm>
            <a:off x="1103337" y="2166212"/>
            <a:ext cx="2807124" cy="7694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121926" rIns="0" bIns="0">
            <a:spAutoFit/>
          </a:bodyPr>
          <a:lstStyle>
            <a:lvl1pPr>
              <a:defRPr sz="43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 sz="43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43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43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43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1087438" fontAlgn="base">
              <a:spcBef>
                <a:spcPct val="0"/>
              </a:spcBef>
              <a:spcAft>
                <a:spcPct val="0"/>
              </a:spcAft>
              <a:defRPr sz="43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1087438" fontAlgn="base">
              <a:spcBef>
                <a:spcPct val="0"/>
              </a:spcBef>
              <a:spcAft>
                <a:spcPct val="0"/>
              </a:spcAft>
              <a:defRPr sz="43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1087438" fontAlgn="base">
              <a:spcBef>
                <a:spcPct val="0"/>
              </a:spcBef>
              <a:spcAft>
                <a:spcPct val="0"/>
              </a:spcAft>
              <a:defRPr sz="43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1087438" fontAlgn="base">
              <a:spcBef>
                <a:spcPct val="0"/>
              </a:spcBef>
              <a:spcAft>
                <a:spcPct val="0"/>
              </a:spcAft>
              <a:defRPr sz="43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r"/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Microsoft JhengHei" panose="020B0604030504040204" pitchFamily="34" charset="-120"/>
                <a:cs typeface="Helvetica" panose="020B0604020202020204" pitchFamily="34" charset="0"/>
              </a:rPr>
              <a:t>Strenghts</a:t>
            </a:r>
          </a:p>
          <a:p>
            <a:pPr algn="r"/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Microsoft JhengHei" panose="020B0604030504040204" pitchFamily="34" charset="-120"/>
                <a:cs typeface="Helvetica" panose="020B0604020202020204" pitchFamily="34" charset="0"/>
              </a:rPr>
              <a:t>sLorem ipsum dolor sit amet,consectetur adipisicing elit, sed do eiusmod tempor</a:t>
            </a:r>
          </a:p>
        </p:txBody>
      </p:sp>
      <p:sp>
        <p:nvSpPr>
          <p:cNvPr id="19" name="TextBox 58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SpPr txBox="1">
            <a:spLocks noChangeArrowheads="1"/>
          </p:cNvSpPr>
          <p:nvPr/>
        </p:nvSpPr>
        <p:spPr bwMode="auto">
          <a:xfrm>
            <a:off x="8573666" y="4587421"/>
            <a:ext cx="2518118" cy="7694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121926" rIns="0" bIns="0">
            <a:spAutoFit/>
          </a:bodyPr>
          <a:lstStyle>
            <a:lvl1pPr>
              <a:defRPr sz="43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 sz="43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43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43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43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1087438" fontAlgn="base">
              <a:spcBef>
                <a:spcPct val="0"/>
              </a:spcBef>
              <a:spcAft>
                <a:spcPct val="0"/>
              </a:spcAft>
              <a:defRPr sz="43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1087438" fontAlgn="base">
              <a:spcBef>
                <a:spcPct val="0"/>
              </a:spcBef>
              <a:spcAft>
                <a:spcPct val="0"/>
              </a:spcAft>
              <a:defRPr sz="43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1087438" fontAlgn="base">
              <a:spcBef>
                <a:spcPct val="0"/>
              </a:spcBef>
              <a:spcAft>
                <a:spcPct val="0"/>
              </a:spcAft>
              <a:defRPr sz="43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1087438" fontAlgn="base">
              <a:spcBef>
                <a:spcPct val="0"/>
              </a:spcBef>
              <a:spcAft>
                <a:spcPct val="0"/>
              </a:spcAft>
              <a:defRPr sz="43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Microsoft JhengHei" panose="020B0604030504040204" pitchFamily="34" charset="-120"/>
                <a:cs typeface="Helvetica" panose="020B0604020202020204" pitchFamily="34" charset="0"/>
              </a:rPr>
              <a:t>Threats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Microsoft JhengHei" panose="020B0604030504040204" pitchFamily="34" charset="-120"/>
              <a:cs typeface="Helvetica" panose="020B0604020202020204" pitchFamily="34" charset="0"/>
            </a:endParaRPr>
          </a:p>
          <a:p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Microsoft JhengHei" panose="020B0604030504040204" pitchFamily="34" charset="-120"/>
                <a:cs typeface="Helvetica" panose="020B0604020202020204" pitchFamily="34" charset="0"/>
              </a:rPr>
              <a:t>Lorem ipsum dolor sit amet,consectetur adipisicing elit, sed do eiusmod tempor</a:t>
            </a:r>
          </a:p>
        </p:txBody>
      </p:sp>
      <p:grpSp>
        <p:nvGrpSpPr>
          <p:cNvPr id="20" name="组合 19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GrpSpPr/>
          <p:nvPr/>
        </p:nvGrpSpPr>
        <p:grpSpPr>
          <a:xfrm>
            <a:off x="4169215" y="3252649"/>
            <a:ext cx="2192919" cy="2161687"/>
            <a:chOff x="4093015" y="3424099"/>
            <a:chExt cx="2192919" cy="2161687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21" name="Freeform 3"/>
            <p:cNvSpPr>
              <a:spLocks noChangeArrowheads="1"/>
            </p:cNvSpPr>
            <p:nvPr/>
          </p:nvSpPr>
          <p:spPr bwMode="auto">
            <a:xfrm rot="13978264">
              <a:off x="4108631" y="3408483"/>
              <a:ext cx="2161687" cy="2192919"/>
            </a:xfrm>
            <a:custGeom>
              <a:avLst/>
              <a:gdLst>
                <a:gd name="T0" fmla="*/ 3563 w 10688"/>
                <a:gd name="T1" fmla="*/ 7062 h 10844"/>
                <a:gd name="T2" fmla="*/ 3563 w 10688"/>
                <a:gd name="T3" fmla="*/ 7062 h 10844"/>
                <a:gd name="T4" fmla="*/ 4563 w 10688"/>
                <a:gd name="T5" fmla="*/ 10749 h 10844"/>
                <a:gd name="T6" fmla="*/ 7937 w 10688"/>
                <a:gd name="T7" fmla="*/ 9812 h 10844"/>
                <a:gd name="T8" fmla="*/ 9062 w 10688"/>
                <a:gd name="T9" fmla="*/ 2782 h 10844"/>
                <a:gd name="T10" fmla="*/ 2032 w 10688"/>
                <a:gd name="T11" fmla="*/ 1626 h 10844"/>
                <a:gd name="T12" fmla="*/ 0 w 10688"/>
                <a:gd name="T13" fmla="*/ 4907 h 10844"/>
                <a:gd name="T14" fmla="*/ 3563 w 10688"/>
                <a:gd name="T15" fmla="*/ 7062 h 108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688" h="10844">
                  <a:moveTo>
                    <a:pt x="3563" y="7062"/>
                  </a:moveTo>
                  <a:lnTo>
                    <a:pt x="3563" y="7062"/>
                  </a:lnTo>
                  <a:cubicBezTo>
                    <a:pt x="4375" y="8187"/>
                    <a:pt x="4688" y="9500"/>
                    <a:pt x="4563" y="10749"/>
                  </a:cubicBezTo>
                  <a:cubicBezTo>
                    <a:pt x="5718" y="10843"/>
                    <a:pt x="6906" y="10562"/>
                    <a:pt x="7937" y="9812"/>
                  </a:cubicBezTo>
                  <a:cubicBezTo>
                    <a:pt x="10187" y="8187"/>
                    <a:pt x="10687" y="5032"/>
                    <a:pt x="9062" y="2782"/>
                  </a:cubicBezTo>
                  <a:cubicBezTo>
                    <a:pt x="7437" y="500"/>
                    <a:pt x="4282" y="0"/>
                    <a:pt x="2032" y="1626"/>
                  </a:cubicBezTo>
                  <a:cubicBezTo>
                    <a:pt x="907" y="2438"/>
                    <a:pt x="219" y="3657"/>
                    <a:pt x="0" y="4907"/>
                  </a:cubicBezTo>
                  <a:cubicBezTo>
                    <a:pt x="1375" y="5126"/>
                    <a:pt x="2688" y="5843"/>
                    <a:pt x="3563" y="7062"/>
                  </a:cubicBezTo>
                </a:path>
              </a:pathLst>
            </a:custGeom>
            <a:grpFill/>
            <a:ln>
              <a:noFill/>
            </a:ln>
            <a:effectLst>
              <a:outerShdw blurRad="152400" sx="103000" sy="103000" algn="c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22" name="TextBox 33"/>
            <p:cNvSpPr txBox="1">
              <a:spLocks noChangeArrowheads="1"/>
            </p:cNvSpPr>
            <p:nvPr/>
          </p:nvSpPr>
          <p:spPr bwMode="auto">
            <a:xfrm>
              <a:off x="4519106" y="3992673"/>
              <a:ext cx="1366763" cy="984839"/>
            </a:xfrm>
            <a:prstGeom prst="rect">
              <a:avLst/>
            </a:prstGeom>
            <a:noFill/>
            <a:ln>
              <a:noFill/>
            </a:ln>
            <a:effectLst>
              <a:outerShdw blurRad="152400" sx="103000" sy="103000" algn="ctr" rotWithShape="0">
                <a:prstClr val="black">
                  <a:alpha val="30000"/>
                </a:prstClr>
              </a:outerShdw>
            </a:effectLst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algn="ctr">
                <a:defRPr sz="2400" b="1"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altLang="zh-CN" sz="4000" b="0" dirty="0"/>
                <a:t>O</a:t>
              </a:r>
              <a:endParaRPr lang="ru-RU" altLang="zh-CN" sz="4000" b="0" dirty="0"/>
            </a:p>
          </p:txBody>
        </p:sp>
      </p:grpSp>
      <p:sp>
        <p:nvSpPr>
          <p:cNvPr id="23" name="TextBox 37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SpPr txBox="1">
            <a:spLocks noChangeArrowheads="1"/>
          </p:cNvSpPr>
          <p:nvPr/>
        </p:nvSpPr>
        <p:spPr bwMode="auto">
          <a:xfrm>
            <a:off x="1207774" y="4587421"/>
            <a:ext cx="2702686" cy="7694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121926" rIns="0" bIns="0">
            <a:spAutoFit/>
          </a:bodyPr>
          <a:lstStyle>
            <a:lvl1pPr>
              <a:defRPr sz="43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 sz="43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43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43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43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1087438" fontAlgn="base">
              <a:spcBef>
                <a:spcPct val="0"/>
              </a:spcBef>
              <a:spcAft>
                <a:spcPct val="0"/>
              </a:spcAft>
              <a:defRPr sz="43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1087438" fontAlgn="base">
              <a:spcBef>
                <a:spcPct val="0"/>
              </a:spcBef>
              <a:spcAft>
                <a:spcPct val="0"/>
              </a:spcAft>
              <a:defRPr sz="43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1087438" fontAlgn="base">
              <a:spcBef>
                <a:spcPct val="0"/>
              </a:spcBef>
              <a:spcAft>
                <a:spcPct val="0"/>
              </a:spcAft>
              <a:defRPr sz="43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1087438" fontAlgn="base">
              <a:spcBef>
                <a:spcPct val="0"/>
              </a:spcBef>
              <a:spcAft>
                <a:spcPct val="0"/>
              </a:spcAft>
              <a:defRPr sz="43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r"/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Microsoft JhengHei" panose="020B0604030504040204" pitchFamily="34" charset="-120"/>
                <a:cs typeface="Helvetica" panose="020B0604020202020204" pitchFamily="34" charset="0"/>
              </a:rPr>
              <a:t>Opportunities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Microsoft JhengHei" panose="020B0604030504040204" pitchFamily="34" charset="-120"/>
              <a:cs typeface="Helvetica" panose="020B0604020202020204" pitchFamily="34" charset="0"/>
            </a:endParaRPr>
          </a:p>
          <a:p>
            <a:pPr algn="r"/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Microsoft JhengHei" panose="020B0604030504040204" pitchFamily="34" charset="-120"/>
                <a:cs typeface="Helvetica" panose="020B0604020202020204" pitchFamily="34" charset="0"/>
              </a:rPr>
              <a:t>Lorem ipsum dolor sit amet,consectetur adipisicing emit, sed do eiusmod tempor.</a:t>
            </a:r>
          </a:p>
        </p:txBody>
      </p:sp>
      <p:sp>
        <p:nvSpPr>
          <p:cNvPr id="24" name="圆角矩形 23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SpPr/>
          <p:nvPr/>
        </p:nvSpPr>
        <p:spPr>
          <a:xfrm>
            <a:off x="559854" y="360913"/>
            <a:ext cx="576816" cy="604892"/>
          </a:xfrm>
          <a:prstGeom prst="roundRect">
            <a:avLst>
              <a:gd name="adj" fmla="val 22417"/>
            </a:avLst>
          </a:prstGeom>
          <a:solidFill>
            <a:srgbClr val="EE534F"/>
          </a:solidFill>
          <a:ln>
            <a:noFill/>
          </a:ln>
          <a:effectLst>
            <a:outerShdw blurRad="152400" sx="103000" sy="103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/>
              <a:t>02</a:t>
            </a:r>
            <a:endParaRPr lang="zh-CN" altLang="en-US" sz="2400" b="1" dirty="0"/>
          </a:p>
        </p:txBody>
      </p:sp>
      <p:grpSp>
        <p:nvGrpSpPr>
          <p:cNvPr id="25" name="组合 24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GrpSpPr/>
          <p:nvPr/>
        </p:nvGrpSpPr>
        <p:grpSpPr>
          <a:xfrm>
            <a:off x="1269993" y="190792"/>
            <a:ext cx="3684778" cy="772982"/>
            <a:chOff x="1269993" y="190792"/>
            <a:chExt cx="3684778" cy="772982"/>
          </a:xfrm>
        </p:grpSpPr>
        <p:sp>
          <p:nvSpPr>
            <p:cNvPr id="26" name="矩形 25"/>
            <p:cNvSpPr/>
            <p:nvPr/>
          </p:nvSpPr>
          <p:spPr>
            <a:xfrm>
              <a:off x="1269993" y="190792"/>
              <a:ext cx="3291374" cy="64008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400" dirty="0">
                  <a:solidFill>
                    <a:srgbClr val="EE534F"/>
                  </a:solidFill>
                  <a:ea typeface="Microsoft YaHei UI" panose="020B0503020204020204" pitchFamily="34" charset="-122"/>
                </a:rPr>
                <a:t>CREATIVE</a:t>
              </a:r>
              <a:r>
                <a:rPr lang="en-US" altLang="zh-CN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Microsoft YaHei UI" panose="020B0503020204020204" pitchFamily="34" charset="-122"/>
                </a:rPr>
                <a:t> INFO DESIGN</a:t>
              </a:r>
              <a:endPara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ea typeface="Microsoft YaHei UI" panose="020B0503020204020204" pitchFamily="34" charset="-122"/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>
              <a:off x="1299831" y="686775"/>
              <a:ext cx="3654940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en-US" altLang="zh-CN" sz="1200" dirty="0">
                  <a:solidFill>
                    <a:srgbClr val="262425"/>
                  </a:solidFill>
                  <a:ea typeface="Roboto" panose="02000000000000000000" pitchFamily="2" charset="0"/>
                  <a:cs typeface="Open Sans" panose="020B0606030504020204" pitchFamily="34" charset="0"/>
                </a:rPr>
                <a:t>compellingly deliver prospective catalysts for change</a:t>
              </a:r>
            </a:p>
          </p:txBody>
        </p:sp>
      </p:grpSp>
      <p:sp>
        <p:nvSpPr>
          <p:cNvPr id="2" name="e7d195523061f1c0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e7d195523061f1c0205959036996ad55c215b892a7aac5c0B9ADEF7896FB48F2EF97163A2DE1401E1875DEDC438B7864AD24CA23553DBBBD975DAF4CAD4A2592689FFB6CEE59FFA55B2702D0E5EE29CDFC0DD98BC7D6A39AC4E055256EE11BBEDCDB7C9722D66262996B68DE860BD3C77EBCAECB599909EC0E07B61811075331ABCDE6990254B8C8</a:t>
            </a:r>
            <a:endParaRPr lang="zh-CN" altLang="en-US" sz="100"/>
          </a:p>
        </p:txBody>
      </p:sp>
    </p:spTree>
    <p:extLst>
      <p:ext uri="{BB962C8B-B14F-4D97-AF65-F5344CB8AC3E}">
        <p14:creationId xmlns:p14="http://schemas.microsoft.com/office/powerpoint/2010/main" val="1849169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14:prism isInverted="1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2.22222E-6 L 0.02409 2.22222E-6 " pathEditMode="relative" rAng="0" ptsTypes="AA">
                                      <p:cBhvr>
                                        <p:cTn id="4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98" y="0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42" presetClass="path" presetSubtype="0" accel="50000" decel="50000" autoRev="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1.66667E-6 2.59259E-6 L -0.05599 -0.08588 " pathEditMode="relative" rAng="0" ptsTypes="AA">
                                      <p:cBhvr>
                                        <p:cTn id="4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99" y="-4306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42" presetClass="path" presetSubtype="0" accel="50000" decel="50000" autoRev="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1.45833E-6 -4.44444E-6 L 0.0539 -0.09953 " pathEditMode="relative" rAng="0" ptsTypes="AA">
                                      <p:cBhvr>
                                        <p:cTn id="4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95" y="-4977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42" presetClass="path" presetSubtype="0" accel="50000" decel="50000" autoRev="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1.04167E-6 3.7037E-7 L 0.04414 0.10718 " pathEditMode="relative" rAng="0" ptsTypes="AA">
                                      <p:cBhvr>
                                        <p:cTn id="5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01" y="5347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42" presetClass="path" presetSubtype="0" accel="50000" decel="50000" autoRev="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1.04167E-6 -4.44444E-6 L -0.06133 0.09167 " pathEditMode="relative" rAng="0" ptsTypes="AA">
                                      <p:cBhvr>
                                        <p:cTn id="5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073" y="458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  <p:bldP spid="23" grpId="0"/>
      <p:bldP spid="24" grpId="0" animBg="1"/>
      <p:bldP spid="24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656"/>
          <a:stretch/>
        </p:blipFill>
        <p:spPr>
          <a:xfrm>
            <a:off x="0" y="0"/>
            <a:ext cx="1626919" cy="6858000"/>
          </a:xfrm>
          <a:prstGeom prst="rect">
            <a:avLst/>
          </a:prstGeom>
        </p:spPr>
      </p:pic>
      <p:sp>
        <p:nvSpPr>
          <p:cNvPr id="9" name="圆角矩形 8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SpPr/>
          <p:nvPr/>
        </p:nvSpPr>
        <p:spPr>
          <a:xfrm>
            <a:off x="-688768" y="1318160"/>
            <a:ext cx="5997038" cy="2006931"/>
          </a:xfrm>
          <a:prstGeom prst="roundRect">
            <a:avLst>
              <a:gd name="adj" fmla="val 22417"/>
            </a:avLst>
          </a:prstGeom>
          <a:solidFill>
            <a:srgbClr val="EE534F"/>
          </a:solidFill>
          <a:ln>
            <a:noFill/>
          </a:ln>
          <a:effectLst>
            <a:outerShdw blurRad="152400" sx="103000" sy="103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SpPr txBox="1"/>
          <p:nvPr/>
        </p:nvSpPr>
        <p:spPr>
          <a:xfrm>
            <a:off x="624666" y="1767627"/>
            <a:ext cx="3815963" cy="110799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0" lon="0" rev="0"/>
              </a:camera>
              <a:lightRig rig="threePt" dir="t"/>
            </a:scene3d>
          </a:bodyPr>
          <a:lstStyle/>
          <a:p>
            <a:pPr algn="dist"/>
            <a:r>
              <a:rPr lang="zh-CN" altLang="en-US" sz="6600" b="1" spc="-150" dirty="0">
                <a:solidFill>
                  <a:schemeClr val="bg1"/>
                </a:solidFill>
                <a:ea typeface="Microsoft YaHei UI" panose="020B0503020204020204" pitchFamily="34" charset="-122"/>
                <a:cs typeface="Meiryo UI" panose="020B0604030504040204" pitchFamily="34" charset="-128"/>
              </a:rPr>
              <a:t>内容</a:t>
            </a:r>
            <a:endParaRPr lang="zh-CN" altLang="en-US" sz="6600" b="1" spc="-150" dirty="0">
              <a:solidFill>
                <a:schemeClr val="bg1"/>
              </a:solidFill>
              <a:ea typeface="Microsoft YaHei UI" panose="020B0503020204020204" pitchFamily="34" charset="-122"/>
              <a:cs typeface="Meiryo UI" panose="020B0604030504040204" pitchFamily="34" charset="-128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7128533" y="310701"/>
            <a:ext cx="2962688" cy="640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Microsoft YaHei UI" panose="020B0503020204020204" pitchFamily="34" charset="-122"/>
              </a:rPr>
              <a:t>项目任务及研发过程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ea typeface="Microsoft YaHei UI" panose="020B0503020204020204" pitchFamily="34" charset="-122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7160430" y="1480760"/>
            <a:ext cx="2962688" cy="640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Microsoft YaHei UI" panose="020B0503020204020204" pitchFamily="34" charset="-122"/>
              </a:rPr>
              <a:t>项目进度及里程碑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ea typeface="Microsoft YaHei UI" panose="020B0503020204020204" pitchFamily="34" charset="-122"/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7169236" y="2555583"/>
            <a:ext cx="2962688" cy="640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Microsoft YaHei UI" panose="020B0503020204020204" pitchFamily="34" charset="-122"/>
              </a:rPr>
              <a:t>项目技术及辅助工具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ea typeface="Microsoft YaHei UI" panose="020B0503020204020204" pitchFamily="34" charset="-122"/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7169236" y="3756789"/>
            <a:ext cx="2962688" cy="640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Microsoft YaHei UI" panose="020B0503020204020204" pitchFamily="34" charset="-122"/>
              </a:rPr>
              <a:t>项目工作量数据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ea typeface="Microsoft YaHei UI" panose="020B0503020204020204" pitchFamily="34" charset="-122"/>
            </a:endParaRPr>
          </a:p>
        </p:txBody>
      </p:sp>
      <p:sp>
        <p:nvSpPr>
          <p:cNvPr id="56" name="圆角矩形 55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SpPr/>
          <p:nvPr/>
        </p:nvSpPr>
        <p:spPr>
          <a:xfrm>
            <a:off x="6182490" y="270916"/>
            <a:ext cx="576816" cy="604892"/>
          </a:xfrm>
          <a:prstGeom prst="roundRect">
            <a:avLst>
              <a:gd name="adj" fmla="val 22417"/>
            </a:avLst>
          </a:prstGeom>
          <a:solidFill>
            <a:srgbClr val="EE534F"/>
          </a:solidFill>
          <a:ln>
            <a:noFill/>
          </a:ln>
          <a:effectLst>
            <a:outerShdw blurRad="152400" sx="103000" sy="103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/>
              <a:t>01</a:t>
            </a:r>
            <a:endParaRPr lang="zh-CN" altLang="en-US" sz="2400" b="1" dirty="0"/>
          </a:p>
        </p:txBody>
      </p:sp>
      <p:sp>
        <p:nvSpPr>
          <p:cNvPr id="57" name="圆角矩形 56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SpPr/>
          <p:nvPr/>
        </p:nvSpPr>
        <p:spPr>
          <a:xfrm>
            <a:off x="6182490" y="1465181"/>
            <a:ext cx="576816" cy="604892"/>
          </a:xfrm>
          <a:prstGeom prst="roundRect">
            <a:avLst>
              <a:gd name="adj" fmla="val 22417"/>
            </a:avLst>
          </a:prstGeom>
          <a:solidFill>
            <a:srgbClr val="EE534F"/>
          </a:solidFill>
          <a:ln>
            <a:noFill/>
          </a:ln>
          <a:effectLst>
            <a:outerShdw blurRad="152400" sx="103000" sy="103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/>
              <a:t>02</a:t>
            </a:r>
            <a:endParaRPr lang="zh-CN" altLang="en-US" sz="2400" b="1" dirty="0"/>
          </a:p>
        </p:txBody>
      </p:sp>
      <p:sp>
        <p:nvSpPr>
          <p:cNvPr id="58" name="圆角矩形 57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SpPr/>
          <p:nvPr/>
        </p:nvSpPr>
        <p:spPr>
          <a:xfrm>
            <a:off x="6182490" y="2641697"/>
            <a:ext cx="576816" cy="604892"/>
          </a:xfrm>
          <a:prstGeom prst="roundRect">
            <a:avLst>
              <a:gd name="adj" fmla="val 22417"/>
            </a:avLst>
          </a:prstGeom>
          <a:solidFill>
            <a:srgbClr val="EE534F"/>
          </a:solidFill>
          <a:ln>
            <a:noFill/>
          </a:ln>
          <a:effectLst>
            <a:outerShdw blurRad="152400" sx="103000" sy="103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/>
              <a:t>03</a:t>
            </a:r>
            <a:endParaRPr lang="zh-CN" altLang="en-US" sz="2400" b="1" dirty="0"/>
          </a:p>
        </p:txBody>
      </p:sp>
      <p:sp>
        <p:nvSpPr>
          <p:cNvPr id="59" name="圆角矩形 58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SpPr/>
          <p:nvPr/>
        </p:nvSpPr>
        <p:spPr>
          <a:xfrm>
            <a:off x="6182490" y="3791977"/>
            <a:ext cx="576816" cy="604892"/>
          </a:xfrm>
          <a:prstGeom prst="roundRect">
            <a:avLst>
              <a:gd name="adj" fmla="val 22417"/>
            </a:avLst>
          </a:prstGeom>
          <a:solidFill>
            <a:srgbClr val="EE534F"/>
          </a:solidFill>
          <a:ln>
            <a:noFill/>
          </a:ln>
          <a:effectLst>
            <a:outerShdw blurRad="152400" sx="103000" sy="103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/>
              <a:t>04</a:t>
            </a:r>
            <a:endParaRPr lang="zh-CN" altLang="en-US" sz="2400" b="1" dirty="0"/>
          </a:p>
        </p:txBody>
      </p:sp>
      <p:sp>
        <p:nvSpPr>
          <p:cNvPr id="2" name="e7d195523061f1c0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e7d195523061f1c0205959036996ad55c215b892a7aac5c0B9ADEF7896FB48F2EF97163A2DE1401E1875DEDC438B7864AD24CA23553DBBBD975DAF4CAD4A2592689FFB6CEE59FFA55B2702D0E5EE29CDFC0DD98BC7D6A39AC4E055256EE11BBEDCDB7C9722D66262996B68DE860BD3C77EBCAECB599909EC0E07B61811075331ABCDE6990254B8C8</a:t>
            </a:r>
            <a:endParaRPr lang="zh-CN" altLang="en-US" sz="100"/>
          </a:p>
        </p:txBody>
      </p:sp>
      <p:sp>
        <p:nvSpPr>
          <p:cNvPr id="22" name="圆角矩形 21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SpPr/>
          <p:nvPr/>
        </p:nvSpPr>
        <p:spPr>
          <a:xfrm>
            <a:off x="6182490" y="4907383"/>
            <a:ext cx="576816" cy="604892"/>
          </a:xfrm>
          <a:prstGeom prst="roundRect">
            <a:avLst>
              <a:gd name="adj" fmla="val 22417"/>
            </a:avLst>
          </a:prstGeom>
          <a:solidFill>
            <a:srgbClr val="EE534F"/>
          </a:solidFill>
          <a:ln>
            <a:noFill/>
          </a:ln>
          <a:effectLst>
            <a:outerShdw blurRad="152400" sx="103000" sy="103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 smtClean="0"/>
              <a:t>05</a:t>
            </a:r>
            <a:endParaRPr lang="zh-CN" altLang="en-US" sz="2400" b="1" dirty="0"/>
          </a:p>
        </p:txBody>
      </p:sp>
      <p:sp>
        <p:nvSpPr>
          <p:cNvPr id="23" name="圆角矩形 22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SpPr/>
          <p:nvPr/>
        </p:nvSpPr>
        <p:spPr>
          <a:xfrm>
            <a:off x="6182490" y="5952791"/>
            <a:ext cx="576816" cy="604892"/>
          </a:xfrm>
          <a:prstGeom prst="roundRect">
            <a:avLst>
              <a:gd name="adj" fmla="val 22417"/>
            </a:avLst>
          </a:prstGeom>
          <a:solidFill>
            <a:srgbClr val="EE534F"/>
          </a:solidFill>
          <a:ln>
            <a:noFill/>
          </a:ln>
          <a:effectLst>
            <a:outerShdw blurRad="152400" sx="103000" sy="103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 smtClean="0"/>
              <a:t>06</a:t>
            </a:r>
            <a:endParaRPr lang="zh-CN" altLang="en-US" sz="2400" b="1" dirty="0"/>
          </a:p>
        </p:txBody>
      </p:sp>
      <p:sp>
        <p:nvSpPr>
          <p:cNvPr id="24" name="矩形 23"/>
          <p:cNvSpPr/>
          <p:nvPr/>
        </p:nvSpPr>
        <p:spPr>
          <a:xfrm>
            <a:off x="7169236" y="4872195"/>
            <a:ext cx="2962688" cy="640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Microsoft YaHei UI" panose="020B0503020204020204" pitchFamily="34" charset="-122"/>
              </a:rPr>
              <a:t>设计变更及应对情况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ea typeface="Microsoft YaHei UI" panose="020B0503020204020204" pitchFamily="34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7169236" y="5917603"/>
            <a:ext cx="2962688" cy="640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Microsoft YaHei UI" panose="020B0503020204020204" pitchFamily="34" charset="-122"/>
              </a:rPr>
              <a:t>项目相关活动及结果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0598650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2000" advClick="0" advTm="0">
        <p15:prstTrans prst="wind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2" presetClass="path" presetSubtype="0" accel="50000" decel="50000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3.125E-6 4.07407E-6 L 0.05834 -0.00047 " pathEditMode="relative" rAng="0" ptsTypes="AA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17" y="-23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3.125E-6 4.07407E-6 L 0.05834 -0.00047 " pathEditMode="relative" rAng="0" ptsTypes="AA">
                                      <p:cBhvr>
                                        <p:cTn id="18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17" y="-23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2" presetClass="path" presetSubtype="0" accel="50000" decel="50000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3.125E-6 4.07407E-6 L 0.05834 -0.00047 " pathEditMode="relative" rAng="0" ptsTypes="AA">
                                      <p:cBhvr>
                                        <p:cTn id="23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17" y="-23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50000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3.125E-6 4.07407E-6 L 0.05834 -0.00047 " pathEditMode="relative" rAng="0" ptsTypes="AA">
                                      <p:cBhvr>
                                        <p:cTn id="28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17" y="-23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2" presetClass="path" presetSubtype="0" accel="50000" decel="50000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3.125E-6 4.07407E-6 L 0.05834 -0.00047 " pathEditMode="relative" rAng="0" ptsTypes="AA">
                                      <p:cBhvr>
                                        <p:cTn id="33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17" y="-23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42" presetClass="path" presetSubtype="0" accel="50000" decel="50000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3.125E-6 4.07407E-6 L 0.05834 -0.00047 " pathEditMode="relative" rAng="0" ptsTypes="AA">
                                      <p:cBhvr>
                                        <p:cTn id="4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17" y="-23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42" presetClass="path" presetSubtype="0" accel="50000" decel="50000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3.125E-6 4.07407E-6 L 0.05834 -0.00047 " pathEditMode="relative" rAng="0" ptsTypes="AA">
                                      <p:cBhvr>
                                        <p:cTn id="4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17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0" grpId="0"/>
      <p:bldP spid="56" grpId="0" animBg="1"/>
      <p:bldP spid="56" grpId="1" animBg="1"/>
      <p:bldP spid="57" grpId="0" animBg="1"/>
      <p:bldP spid="57" grpId="1" animBg="1"/>
      <p:bldP spid="58" grpId="0" animBg="1"/>
      <p:bldP spid="58" grpId="1" animBg="1"/>
      <p:bldP spid="59" grpId="0" animBg="1"/>
      <p:bldP spid="59" grpId="1" animBg="1"/>
      <p:bldP spid="22" grpId="0" animBg="1"/>
      <p:bldP spid="22" grpId="1" animBg="1"/>
      <p:bldP spid="23" grpId="0" animBg="1"/>
      <p:bldP spid="23" grpId="1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GrpSpPr/>
          <p:nvPr/>
        </p:nvGrpSpPr>
        <p:grpSpPr>
          <a:xfrm>
            <a:off x="8307388" y="2130425"/>
            <a:ext cx="2990850" cy="3425825"/>
            <a:chOff x="8307388" y="2130425"/>
            <a:chExt cx="2990850" cy="3425825"/>
          </a:xfrm>
          <a:effectLst>
            <a:outerShdw blurRad="127000" sx="102000" sy="102000" algn="ctr" rotWithShape="0">
              <a:prstClr val="black">
                <a:alpha val="30000"/>
              </a:prstClr>
            </a:outerShdw>
          </a:effectLst>
        </p:grpSpPr>
        <p:sp>
          <p:nvSpPr>
            <p:cNvPr id="11" name="Freeform 7"/>
            <p:cNvSpPr>
              <a:spLocks/>
            </p:cNvSpPr>
            <p:nvPr/>
          </p:nvSpPr>
          <p:spPr bwMode="auto">
            <a:xfrm>
              <a:off x="8307388" y="2130425"/>
              <a:ext cx="2990850" cy="3425825"/>
            </a:xfrm>
            <a:custGeom>
              <a:avLst/>
              <a:gdLst>
                <a:gd name="T0" fmla="*/ 1884 w 1884"/>
                <a:gd name="T1" fmla="*/ 299 h 2158"/>
                <a:gd name="T2" fmla="*/ 386 w 1884"/>
                <a:gd name="T3" fmla="*/ 0 h 2158"/>
                <a:gd name="T4" fmla="*/ 0 w 1884"/>
                <a:gd name="T5" fmla="*/ 1939 h 2158"/>
                <a:gd name="T6" fmla="*/ 1096 w 1884"/>
                <a:gd name="T7" fmla="*/ 2158 h 2158"/>
                <a:gd name="T8" fmla="*/ 1577 w 1884"/>
                <a:gd name="T9" fmla="*/ 1837 h 2158"/>
                <a:gd name="T10" fmla="*/ 1884 w 1884"/>
                <a:gd name="T11" fmla="*/ 299 h 2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84" h="2158">
                  <a:moveTo>
                    <a:pt x="1884" y="299"/>
                  </a:moveTo>
                  <a:lnTo>
                    <a:pt x="386" y="0"/>
                  </a:lnTo>
                  <a:lnTo>
                    <a:pt x="0" y="1939"/>
                  </a:lnTo>
                  <a:lnTo>
                    <a:pt x="1096" y="2158"/>
                  </a:lnTo>
                  <a:lnTo>
                    <a:pt x="1577" y="1837"/>
                  </a:lnTo>
                  <a:lnTo>
                    <a:pt x="1884" y="299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12" name="Freeform 8"/>
            <p:cNvSpPr>
              <a:spLocks/>
            </p:cNvSpPr>
            <p:nvPr/>
          </p:nvSpPr>
          <p:spPr bwMode="auto">
            <a:xfrm>
              <a:off x="10047288" y="4918075"/>
              <a:ext cx="763588" cy="638175"/>
            </a:xfrm>
            <a:custGeom>
              <a:avLst/>
              <a:gdLst>
                <a:gd name="T0" fmla="*/ 0 w 481"/>
                <a:gd name="T1" fmla="*/ 402 h 402"/>
                <a:gd name="T2" fmla="*/ 481 w 481"/>
                <a:gd name="T3" fmla="*/ 81 h 402"/>
                <a:gd name="T4" fmla="*/ 81 w 481"/>
                <a:gd name="T5" fmla="*/ 0 h 402"/>
                <a:gd name="T6" fmla="*/ 0 w 481"/>
                <a:gd name="T7" fmla="*/ 402 h 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1" h="402">
                  <a:moveTo>
                    <a:pt x="0" y="402"/>
                  </a:moveTo>
                  <a:lnTo>
                    <a:pt x="481" y="81"/>
                  </a:lnTo>
                  <a:lnTo>
                    <a:pt x="81" y="0"/>
                  </a:lnTo>
                  <a:lnTo>
                    <a:pt x="0" y="402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20" name="Rectangle 89"/>
            <p:cNvSpPr/>
            <p:nvPr/>
          </p:nvSpPr>
          <p:spPr>
            <a:xfrm rot="468569">
              <a:off x="8929229" y="3140750"/>
              <a:ext cx="1878401" cy="116955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200000"/>
                </a:lnSpc>
              </a:pPr>
              <a:r>
                <a:rPr lang="en-US" altLang="zh-CN" sz="1400" b="1" dirty="0">
                  <a:solidFill>
                    <a:schemeClr val="bg1"/>
                  </a:solidFill>
                  <a:ea typeface="Open Sans Light" panose="020B0306030504020204" pitchFamily="34" charset="0"/>
                  <a:cs typeface="Open Sans Light" panose="020B0306030504020204" pitchFamily="34" charset="0"/>
                </a:rPr>
                <a:t>Key Words Here</a:t>
              </a:r>
              <a:endParaRPr lang="en-US" sz="1050" dirty="0">
                <a:solidFill>
                  <a:schemeClr val="bg1"/>
                </a:solidFill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  <a:p>
              <a:pPr algn="ctr"/>
              <a:r>
                <a:rPr lang="en-US" sz="1050" dirty="0">
                  <a:solidFill>
                    <a:schemeClr val="bg1"/>
                  </a:solidFill>
                  <a:ea typeface="Open Sans Light" panose="020B0306030504020204" pitchFamily="34" charset="0"/>
                  <a:cs typeface="Open Sans Light" panose="020B0306030504020204" pitchFamily="34" charset="0"/>
                </a:rPr>
                <a:t>Vivamus Quam Dolor, Tempor Ac Gravida Sit Amet, Porta Fermentum Magna. Aliquam Euismod.</a:t>
              </a:r>
            </a:p>
          </p:txBody>
        </p:sp>
        <p:sp>
          <p:nvSpPr>
            <p:cNvPr id="24" name="矩形 23" descr="e7d195523061f1c0205959036996ad55c215b892a7aac5c0B9ADEF7896FB48F2EF97163A2DE1401E1875DEDC438B7864AD24CA23553DBBBD975DAF4CAD4A2592689FFB6CEE59FFA55B2702D0E5EE29CDE064908FDEA2D7A58255E1257C1875226475A4BD27D97A4BF17C03E4D2D8848B042D97F53AD21E74183FF7346176C2C9E1680E3D02A07635"/>
            <p:cNvSpPr/>
            <p:nvPr/>
          </p:nvSpPr>
          <p:spPr>
            <a:xfrm rot="724843">
              <a:off x="9711101" y="2582741"/>
              <a:ext cx="694421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3200" dirty="0">
                  <a:solidFill>
                    <a:schemeClr val="bg1"/>
                  </a:solidFill>
                </a:rPr>
                <a:t>04 </a:t>
              </a:r>
              <a:endParaRPr lang="zh-CN" altLang="en-US" sz="3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" name="组合 2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GrpSpPr/>
          <p:nvPr/>
        </p:nvGrpSpPr>
        <p:grpSpPr>
          <a:xfrm>
            <a:off x="3756026" y="1917700"/>
            <a:ext cx="2744788" cy="3309938"/>
            <a:chOff x="3756026" y="1917700"/>
            <a:chExt cx="2744788" cy="3309938"/>
          </a:xfrm>
          <a:effectLst>
            <a:outerShdw blurRad="127000" sx="102000" sy="102000" algn="ctr" rotWithShape="0">
              <a:prstClr val="black">
                <a:alpha val="30000"/>
              </a:prstClr>
            </a:outerShdw>
          </a:effectLst>
        </p:grpSpPr>
        <p:sp>
          <p:nvSpPr>
            <p:cNvPr id="6" name="Freeform 5"/>
            <p:cNvSpPr>
              <a:spLocks/>
            </p:cNvSpPr>
            <p:nvPr/>
          </p:nvSpPr>
          <p:spPr bwMode="auto">
            <a:xfrm>
              <a:off x="3756026" y="1917700"/>
              <a:ext cx="2744788" cy="3309938"/>
            </a:xfrm>
            <a:custGeom>
              <a:avLst/>
              <a:gdLst>
                <a:gd name="T0" fmla="*/ 1729 w 1729"/>
                <a:gd name="T1" fmla="*/ 163 h 2085"/>
                <a:gd name="T2" fmla="*/ 213 w 1729"/>
                <a:gd name="T3" fmla="*/ 0 h 2085"/>
                <a:gd name="T4" fmla="*/ 0 w 1729"/>
                <a:gd name="T5" fmla="*/ 1965 h 2085"/>
                <a:gd name="T6" fmla="*/ 1113 w 1729"/>
                <a:gd name="T7" fmla="*/ 2085 h 2085"/>
                <a:gd name="T8" fmla="*/ 1561 w 1729"/>
                <a:gd name="T9" fmla="*/ 1722 h 2085"/>
                <a:gd name="T10" fmla="*/ 1729 w 1729"/>
                <a:gd name="T11" fmla="*/ 163 h 20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29" h="2085">
                  <a:moveTo>
                    <a:pt x="1729" y="163"/>
                  </a:moveTo>
                  <a:lnTo>
                    <a:pt x="213" y="0"/>
                  </a:lnTo>
                  <a:lnTo>
                    <a:pt x="0" y="1965"/>
                  </a:lnTo>
                  <a:lnTo>
                    <a:pt x="1113" y="2085"/>
                  </a:lnTo>
                  <a:lnTo>
                    <a:pt x="1561" y="1722"/>
                  </a:lnTo>
                  <a:lnTo>
                    <a:pt x="1729" y="163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8" name="Freeform 6"/>
            <p:cNvSpPr>
              <a:spLocks/>
            </p:cNvSpPr>
            <p:nvPr/>
          </p:nvSpPr>
          <p:spPr bwMode="auto">
            <a:xfrm>
              <a:off x="5522913" y="4583113"/>
              <a:ext cx="711200" cy="644525"/>
            </a:xfrm>
            <a:custGeom>
              <a:avLst/>
              <a:gdLst>
                <a:gd name="T0" fmla="*/ 0 w 448"/>
                <a:gd name="T1" fmla="*/ 406 h 406"/>
                <a:gd name="T2" fmla="*/ 448 w 448"/>
                <a:gd name="T3" fmla="*/ 43 h 406"/>
                <a:gd name="T4" fmla="*/ 43 w 448"/>
                <a:gd name="T5" fmla="*/ 0 h 406"/>
                <a:gd name="T6" fmla="*/ 0 w 448"/>
                <a:gd name="T7" fmla="*/ 406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8" h="406">
                  <a:moveTo>
                    <a:pt x="0" y="406"/>
                  </a:moveTo>
                  <a:lnTo>
                    <a:pt x="448" y="43"/>
                  </a:lnTo>
                  <a:lnTo>
                    <a:pt x="43" y="0"/>
                  </a:lnTo>
                  <a:lnTo>
                    <a:pt x="0" y="406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18" name="Rectangle 89"/>
            <p:cNvSpPr/>
            <p:nvPr/>
          </p:nvSpPr>
          <p:spPr>
            <a:xfrm rot="468569">
              <a:off x="4094470" y="3177538"/>
              <a:ext cx="1878401" cy="116955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200000"/>
                </a:lnSpc>
              </a:pPr>
              <a:r>
                <a:rPr lang="en-US" altLang="zh-CN" sz="1400" b="1" dirty="0">
                  <a:solidFill>
                    <a:schemeClr val="bg1"/>
                  </a:solidFill>
                  <a:ea typeface="Open Sans Light" panose="020B0306030504020204" pitchFamily="34" charset="0"/>
                  <a:cs typeface="Open Sans Light" panose="020B0306030504020204" pitchFamily="34" charset="0"/>
                </a:rPr>
                <a:t>Key Words Here</a:t>
              </a:r>
              <a:endParaRPr lang="en-US" sz="1050" dirty="0">
                <a:solidFill>
                  <a:schemeClr val="bg1"/>
                </a:solidFill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  <a:p>
              <a:pPr algn="ctr"/>
              <a:r>
                <a:rPr lang="en-US" sz="1050" dirty="0">
                  <a:solidFill>
                    <a:schemeClr val="bg1"/>
                  </a:solidFill>
                  <a:ea typeface="Open Sans Light" panose="020B0306030504020204" pitchFamily="34" charset="0"/>
                  <a:cs typeface="Open Sans Light" panose="020B0306030504020204" pitchFamily="34" charset="0"/>
                </a:rPr>
                <a:t>Vivamus Quam Dolor, Tempor Ac Gravida Sit Amet, Porta Fermentum Magna. Aliquam Euismod.</a:t>
              </a:r>
            </a:p>
          </p:txBody>
        </p:sp>
        <p:sp>
          <p:nvSpPr>
            <p:cNvPr id="22" name="矩形 21" descr="e7d195523061f1c0205959036996ad55c215b892a7aac5c0B9ADEF7896FB48F2EF97163A2DE1401E1875DEDC438B7864AD24CA23553DBBBD975DAF4CAD4A2592689FFB6CEE59FFA55B2702D0E5EE29CDE064908FDEA2D7A58255E1257C1875226475A4BD27D97A4BF17C03E4D2D8848B042D97F53AD21E74183FF7346176C2C9E1680E3D02A07635"/>
            <p:cNvSpPr/>
            <p:nvPr/>
          </p:nvSpPr>
          <p:spPr>
            <a:xfrm rot="410810">
              <a:off x="4750143" y="2515045"/>
              <a:ext cx="694421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3200" dirty="0">
                  <a:solidFill>
                    <a:schemeClr val="bg1"/>
                  </a:solidFill>
                </a:rPr>
                <a:t>02 </a:t>
              </a:r>
              <a:endParaRPr lang="zh-CN" altLang="en-US" sz="3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" name="组合 1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GrpSpPr/>
          <p:nvPr/>
        </p:nvGrpSpPr>
        <p:grpSpPr>
          <a:xfrm>
            <a:off x="1243013" y="2162175"/>
            <a:ext cx="2892425" cy="3579813"/>
            <a:chOff x="1243013" y="2162175"/>
            <a:chExt cx="2892425" cy="3579813"/>
          </a:xfrm>
          <a:effectLst>
            <a:outerShdw blurRad="127000" sx="102000" sy="102000" algn="ctr" rotWithShape="0">
              <a:prstClr val="black">
                <a:alpha val="30000"/>
              </a:prstClr>
            </a:outerShdw>
          </a:effectLst>
        </p:grpSpPr>
        <p:sp>
          <p:nvSpPr>
            <p:cNvPr id="15" name="Freeform 11"/>
            <p:cNvSpPr>
              <a:spLocks/>
            </p:cNvSpPr>
            <p:nvPr/>
          </p:nvSpPr>
          <p:spPr bwMode="auto">
            <a:xfrm>
              <a:off x="1243013" y="2162175"/>
              <a:ext cx="2892425" cy="3579813"/>
            </a:xfrm>
            <a:custGeom>
              <a:avLst/>
              <a:gdLst>
                <a:gd name="T0" fmla="*/ 1494 w 1822"/>
                <a:gd name="T1" fmla="*/ 0 h 2255"/>
                <a:gd name="T2" fmla="*/ 0 w 1822"/>
                <a:gd name="T3" fmla="*/ 322 h 2255"/>
                <a:gd name="T4" fmla="*/ 415 w 1822"/>
                <a:gd name="T5" fmla="*/ 2255 h 2255"/>
                <a:gd name="T6" fmla="*/ 1508 w 1822"/>
                <a:gd name="T7" fmla="*/ 2019 h 2255"/>
                <a:gd name="T8" fmla="*/ 1822 w 1822"/>
                <a:gd name="T9" fmla="*/ 1534 h 2255"/>
                <a:gd name="T10" fmla="*/ 1494 w 1822"/>
                <a:gd name="T11" fmla="*/ 0 h 2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22" h="2255">
                  <a:moveTo>
                    <a:pt x="1494" y="0"/>
                  </a:moveTo>
                  <a:lnTo>
                    <a:pt x="0" y="322"/>
                  </a:lnTo>
                  <a:lnTo>
                    <a:pt x="415" y="2255"/>
                  </a:lnTo>
                  <a:lnTo>
                    <a:pt x="1508" y="2019"/>
                  </a:lnTo>
                  <a:lnTo>
                    <a:pt x="1822" y="1534"/>
                  </a:lnTo>
                  <a:lnTo>
                    <a:pt x="1494" y="0"/>
                  </a:lnTo>
                  <a:close/>
                </a:path>
              </a:pathLst>
            </a:custGeom>
            <a:solidFill>
              <a:srgbClr val="EE53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16" name="Freeform 12"/>
            <p:cNvSpPr>
              <a:spLocks/>
            </p:cNvSpPr>
            <p:nvPr/>
          </p:nvSpPr>
          <p:spPr bwMode="auto">
            <a:xfrm>
              <a:off x="3500438" y="4597400"/>
              <a:ext cx="635000" cy="769938"/>
            </a:xfrm>
            <a:custGeom>
              <a:avLst/>
              <a:gdLst>
                <a:gd name="T0" fmla="*/ 86 w 400"/>
                <a:gd name="T1" fmla="*/ 485 h 485"/>
                <a:gd name="T2" fmla="*/ 400 w 400"/>
                <a:gd name="T3" fmla="*/ 0 h 485"/>
                <a:gd name="T4" fmla="*/ 0 w 400"/>
                <a:gd name="T5" fmla="*/ 86 h 485"/>
                <a:gd name="T6" fmla="*/ 86 w 400"/>
                <a:gd name="T7" fmla="*/ 485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0" h="485">
                  <a:moveTo>
                    <a:pt x="86" y="485"/>
                  </a:moveTo>
                  <a:lnTo>
                    <a:pt x="400" y="0"/>
                  </a:lnTo>
                  <a:lnTo>
                    <a:pt x="0" y="86"/>
                  </a:lnTo>
                  <a:lnTo>
                    <a:pt x="86" y="48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17" name="Rectangle 89"/>
            <p:cNvSpPr/>
            <p:nvPr/>
          </p:nvSpPr>
          <p:spPr>
            <a:xfrm rot="20771291">
              <a:off x="1766226" y="3447911"/>
              <a:ext cx="1878401" cy="116955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200000"/>
                </a:lnSpc>
              </a:pPr>
              <a:r>
                <a:rPr lang="en-US" altLang="zh-CN" sz="1400" b="1" dirty="0">
                  <a:solidFill>
                    <a:schemeClr val="bg1"/>
                  </a:solidFill>
                  <a:ea typeface="Open Sans Light" panose="020B0306030504020204" pitchFamily="34" charset="0"/>
                  <a:cs typeface="Open Sans Light" panose="020B0306030504020204" pitchFamily="34" charset="0"/>
                </a:rPr>
                <a:t>Key Words Here</a:t>
              </a:r>
              <a:endParaRPr lang="en-US" sz="1050" dirty="0">
                <a:solidFill>
                  <a:schemeClr val="bg1"/>
                </a:solidFill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  <a:p>
              <a:pPr algn="ctr"/>
              <a:r>
                <a:rPr lang="en-US" sz="1050" dirty="0">
                  <a:solidFill>
                    <a:schemeClr val="bg1"/>
                  </a:solidFill>
                  <a:ea typeface="Open Sans Light" panose="020B0306030504020204" pitchFamily="34" charset="0"/>
                  <a:cs typeface="Open Sans Light" panose="020B0306030504020204" pitchFamily="34" charset="0"/>
                </a:rPr>
                <a:t>Vivamus Quam Dolor, Tempor Ac Gravida Sit Amet, Porta Fermentum Magna. Aliquam Euismod.</a:t>
              </a:r>
            </a:p>
          </p:txBody>
        </p:sp>
        <p:sp>
          <p:nvSpPr>
            <p:cNvPr id="21" name="矩形 20" descr="e7d195523061f1c0205959036996ad55c215b892a7aac5c0B9ADEF7896FB48F2EF97163A2DE1401E1875DEDC438B7864AD24CA23553DBBBD975DAF4CAD4A2592689FFB6CEE59FFA55B2702D0E5EE29CDE064908FDEA2D7A58255E1257C1875226475A4BD27D97A4BF17C03E4D2D8848B042D97F53AD21E74183FF7346176C2C9E1680E3D02A07635"/>
            <p:cNvSpPr/>
            <p:nvPr/>
          </p:nvSpPr>
          <p:spPr>
            <a:xfrm rot="20700000">
              <a:off x="2222429" y="2890652"/>
              <a:ext cx="694421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3200" dirty="0">
                  <a:solidFill>
                    <a:schemeClr val="bg1"/>
                  </a:solidFill>
                </a:rPr>
                <a:t>01 </a:t>
              </a:r>
              <a:endParaRPr lang="zh-CN" altLang="en-US" sz="3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" name="组合 3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GrpSpPr/>
          <p:nvPr/>
        </p:nvGrpSpPr>
        <p:grpSpPr>
          <a:xfrm>
            <a:off x="5862638" y="1701800"/>
            <a:ext cx="3019426" cy="3690938"/>
            <a:chOff x="5862638" y="1701800"/>
            <a:chExt cx="3019426" cy="3690938"/>
          </a:xfrm>
          <a:effectLst>
            <a:outerShdw blurRad="127000" sx="102000" sy="102000" algn="ctr" rotWithShape="0">
              <a:prstClr val="black">
                <a:alpha val="30000"/>
              </a:prstClr>
            </a:outerShdw>
          </a:effectLst>
        </p:grpSpPr>
        <p:sp>
          <p:nvSpPr>
            <p:cNvPr id="13" name="Freeform 9"/>
            <p:cNvSpPr>
              <a:spLocks/>
            </p:cNvSpPr>
            <p:nvPr/>
          </p:nvSpPr>
          <p:spPr bwMode="auto">
            <a:xfrm>
              <a:off x="5862638" y="1701800"/>
              <a:ext cx="3019425" cy="3690938"/>
            </a:xfrm>
            <a:custGeom>
              <a:avLst/>
              <a:gdLst>
                <a:gd name="T0" fmla="*/ 1467 w 1902"/>
                <a:gd name="T1" fmla="*/ 0 h 2325"/>
                <a:gd name="T2" fmla="*/ 0 w 1902"/>
                <a:gd name="T3" fmla="*/ 426 h 2325"/>
                <a:gd name="T4" fmla="*/ 550 w 1902"/>
                <a:gd name="T5" fmla="*/ 2325 h 2325"/>
                <a:gd name="T6" fmla="*/ 1624 w 1902"/>
                <a:gd name="T7" fmla="*/ 2014 h 2325"/>
                <a:gd name="T8" fmla="*/ 1902 w 1902"/>
                <a:gd name="T9" fmla="*/ 1508 h 2325"/>
                <a:gd name="T10" fmla="*/ 1467 w 1902"/>
                <a:gd name="T11" fmla="*/ 0 h 23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02" h="2325">
                  <a:moveTo>
                    <a:pt x="1467" y="0"/>
                  </a:moveTo>
                  <a:lnTo>
                    <a:pt x="0" y="426"/>
                  </a:lnTo>
                  <a:lnTo>
                    <a:pt x="550" y="2325"/>
                  </a:lnTo>
                  <a:lnTo>
                    <a:pt x="1624" y="2014"/>
                  </a:lnTo>
                  <a:lnTo>
                    <a:pt x="1902" y="1508"/>
                  </a:lnTo>
                  <a:lnTo>
                    <a:pt x="1467" y="0"/>
                  </a:lnTo>
                  <a:close/>
                </a:path>
              </a:pathLst>
            </a:custGeom>
            <a:solidFill>
              <a:srgbClr val="EE53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14" name="Freeform 10"/>
            <p:cNvSpPr>
              <a:spLocks/>
            </p:cNvSpPr>
            <p:nvPr/>
          </p:nvSpPr>
          <p:spPr bwMode="auto">
            <a:xfrm>
              <a:off x="8261351" y="4095750"/>
              <a:ext cx="620713" cy="803275"/>
            </a:xfrm>
            <a:custGeom>
              <a:avLst/>
              <a:gdLst>
                <a:gd name="T0" fmla="*/ 113 w 391"/>
                <a:gd name="T1" fmla="*/ 506 h 506"/>
                <a:gd name="T2" fmla="*/ 391 w 391"/>
                <a:gd name="T3" fmla="*/ 0 h 506"/>
                <a:gd name="T4" fmla="*/ 0 w 391"/>
                <a:gd name="T5" fmla="*/ 112 h 506"/>
                <a:gd name="T6" fmla="*/ 113 w 391"/>
                <a:gd name="T7" fmla="*/ 506 h 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1" h="506">
                  <a:moveTo>
                    <a:pt x="113" y="506"/>
                  </a:moveTo>
                  <a:lnTo>
                    <a:pt x="391" y="0"/>
                  </a:lnTo>
                  <a:lnTo>
                    <a:pt x="0" y="112"/>
                  </a:lnTo>
                  <a:lnTo>
                    <a:pt x="113" y="506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19" name="Rectangle 89"/>
            <p:cNvSpPr/>
            <p:nvPr/>
          </p:nvSpPr>
          <p:spPr>
            <a:xfrm rot="20771291">
              <a:off x="6490626" y="2843566"/>
              <a:ext cx="1878401" cy="116955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200000"/>
                </a:lnSpc>
              </a:pPr>
              <a:r>
                <a:rPr lang="en-US" altLang="zh-CN" sz="1400" b="1" dirty="0">
                  <a:solidFill>
                    <a:schemeClr val="bg1"/>
                  </a:solidFill>
                  <a:ea typeface="Open Sans Light" panose="020B0306030504020204" pitchFamily="34" charset="0"/>
                  <a:cs typeface="Open Sans Light" panose="020B0306030504020204" pitchFamily="34" charset="0"/>
                </a:rPr>
                <a:t>Key Words Here</a:t>
              </a:r>
              <a:endParaRPr lang="en-US" sz="1050" dirty="0">
                <a:solidFill>
                  <a:schemeClr val="bg1"/>
                </a:solidFill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  <a:p>
              <a:pPr algn="ctr"/>
              <a:r>
                <a:rPr lang="en-US" sz="1050" dirty="0">
                  <a:solidFill>
                    <a:schemeClr val="bg1"/>
                  </a:solidFill>
                  <a:ea typeface="Open Sans Light" panose="020B0306030504020204" pitchFamily="34" charset="0"/>
                  <a:cs typeface="Open Sans Light" panose="020B0306030504020204" pitchFamily="34" charset="0"/>
                </a:rPr>
                <a:t>Vivamus Quam Dolor, Tempor Ac Gravida Sit Amet, Porta Fermentum Magna. Aliquam Euismod.</a:t>
              </a:r>
            </a:p>
          </p:txBody>
        </p:sp>
        <p:sp>
          <p:nvSpPr>
            <p:cNvPr id="23" name="矩形 22" descr="e7d195523061f1c0205959036996ad55c215b892a7aac5c0B9ADEF7896FB48F2EF97163A2DE1401E1875DEDC438B7864AD24CA23553DBBBD975DAF4CAD4A2592689FFB6CEE59FFA55B2702D0E5EE29CDE064908FDEA2D7A58255E1257C1875226475A4BD27D97A4BF17C03E4D2D8848B042D97F53AD21E74183FF7346176C2C9E1680E3D02A07635"/>
            <p:cNvSpPr/>
            <p:nvPr/>
          </p:nvSpPr>
          <p:spPr>
            <a:xfrm rot="20700000">
              <a:off x="6916816" y="2386156"/>
              <a:ext cx="694421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3200" dirty="0">
                  <a:solidFill>
                    <a:schemeClr val="bg1"/>
                  </a:solidFill>
                </a:rPr>
                <a:t>03 </a:t>
              </a:r>
              <a:endParaRPr lang="zh-CN" altLang="en-US" sz="3200" dirty="0">
                <a:solidFill>
                  <a:schemeClr val="bg1"/>
                </a:solidFill>
              </a:endParaRPr>
            </a:p>
          </p:txBody>
        </p:sp>
      </p:grpSp>
      <p:sp>
        <p:nvSpPr>
          <p:cNvPr id="26" name="圆角矩形 25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SpPr/>
          <p:nvPr/>
        </p:nvSpPr>
        <p:spPr>
          <a:xfrm>
            <a:off x="559854" y="360913"/>
            <a:ext cx="576816" cy="604892"/>
          </a:xfrm>
          <a:prstGeom prst="roundRect">
            <a:avLst>
              <a:gd name="adj" fmla="val 22417"/>
            </a:avLst>
          </a:prstGeom>
          <a:solidFill>
            <a:srgbClr val="EE534F"/>
          </a:solidFill>
          <a:ln>
            <a:noFill/>
          </a:ln>
          <a:effectLst>
            <a:outerShdw blurRad="152400" sx="103000" sy="103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/>
              <a:t>02</a:t>
            </a:r>
            <a:endParaRPr lang="zh-CN" altLang="en-US" sz="2400" b="1" dirty="0"/>
          </a:p>
        </p:txBody>
      </p:sp>
      <p:grpSp>
        <p:nvGrpSpPr>
          <p:cNvPr id="27" name="组合 26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GrpSpPr/>
          <p:nvPr/>
        </p:nvGrpSpPr>
        <p:grpSpPr>
          <a:xfrm>
            <a:off x="1269993" y="190792"/>
            <a:ext cx="3684778" cy="772982"/>
            <a:chOff x="1269993" y="190792"/>
            <a:chExt cx="3684778" cy="772982"/>
          </a:xfrm>
        </p:grpSpPr>
        <p:sp>
          <p:nvSpPr>
            <p:cNvPr id="28" name="矩形 27"/>
            <p:cNvSpPr/>
            <p:nvPr/>
          </p:nvSpPr>
          <p:spPr>
            <a:xfrm>
              <a:off x="1269993" y="190792"/>
              <a:ext cx="3291374" cy="64008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400" dirty="0">
                  <a:solidFill>
                    <a:srgbClr val="EE534F"/>
                  </a:solidFill>
                  <a:ea typeface="Microsoft YaHei UI" panose="020B0503020204020204" pitchFamily="34" charset="-122"/>
                </a:rPr>
                <a:t>CREATIVE</a:t>
              </a:r>
              <a:r>
                <a:rPr lang="en-US" altLang="zh-CN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Microsoft YaHei UI" panose="020B0503020204020204" pitchFamily="34" charset="-122"/>
                </a:rPr>
                <a:t> INFO DESIGN</a:t>
              </a:r>
              <a:endPara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ea typeface="Microsoft YaHei UI" panose="020B0503020204020204" pitchFamily="34" charset="-122"/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1299831" y="686775"/>
              <a:ext cx="3654940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en-US" altLang="zh-CN" sz="1200" dirty="0">
                  <a:solidFill>
                    <a:srgbClr val="262425"/>
                  </a:solidFill>
                  <a:ea typeface="Roboto" panose="02000000000000000000" pitchFamily="2" charset="0"/>
                  <a:cs typeface="Open Sans" panose="020B0606030504020204" pitchFamily="34" charset="0"/>
                </a:rPr>
                <a:t>compellingly deliver prospective catalysts for change</a:t>
              </a:r>
            </a:p>
          </p:txBody>
        </p:sp>
      </p:grpSp>
      <p:sp>
        <p:nvSpPr>
          <p:cNvPr id="5" name="e7d195523061f1c0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e7d195523061f1c0205959036996ad55c215b892a7aac5c0B9ADEF7896FB48F2EF97163A2DE1401E1875DEDC438B7864AD24CA23553DBBBD975DAF4CAD4A2592689FFB6CEE59FFA55B2702D0E5EE29CDFC0DD98BC7D6A39AC4E055256EE11BBEDCDB7C9722D66262996B68DE860BD3C77EBCAECB599909EC0E07B61811075331ABCDE6990254B8C8</a:t>
            </a:r>
            <a:endParaRPr lang="zh-CN" altLang="en-US" sz="100"/>
          </a:p>
        </p:txBody>
      </p:sp>
    </p:spTree>
    <p:extLst>
      <p:ext uri="{BB962C8B-B14F-4D97-AF65-F5344CB8AC3E}">
        <p14:creationId xmlns:p14="http://schemas.microsoft.com/office/powerpoint/2010/main" val="332657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14:prism isInverted="1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2.22222E-6 L 0.02409 2.22222E-6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98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9" presetClass="entr" presetSubtype="0" decel="10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9" presetClass="entr" presetSubtype="0" decel="10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49" presetClass="entr" presetSubtype="0" decel="10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49" presetClass="entr" presetSubtype="0" decel="10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6" grpId="1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28217" r="-29" b="26945"/>
          <a:stretch/>
        </p:blipFill>
        <p:spPr>
          <a:xfrm>
            <a:off x="0" y="1935126"/>
            <a:ext cx="12195544" cy="3075024"/>
          </a:xfrm>
          <a:prstGeom prst="rect">
            <a:avLst/>
          </a:prstGeom>
        </p:spPr>
      </p:pic>
      <p:sp>
        <p:nvSpPr>
          <p:cNvPr id="11" name="圆角矩形 10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SpPr/>
          <p:nvPr/>
        </p:nvSpPr>
        <p:spPr>
          <a:xfrm>
            <a:off x="4668263" y="-1047043"/>
            <a:ext cx="2988254" cy="3962381"/>
          </a:xfrm>
          <a:prstGeom prst="roundRect">
            <a:avLst>
              <a:gd name="adj" fmla="val 12431"/>
            </a:avLst>
          </a:prstGeom>
          <a:solidFill>
            <a:srgbClr val="EE534F"/>
          </a:solidFill>
          <a:ln>
            <a:noFill/>
          </a:ln>
          <a:effectLst>
            <a:outerShdw blurRad="152400" sx="103000" sy="103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3600" dirty="0"/>
          </a:p>
          <a:p>
            <a:pPr algn="ctr"/>
            <a:endParaRPr lang="en-US" altLang="zh-CN" sz="3600" dirty="0"/>
          </a:p>
          <a:p>
            <a:pPr algn="ctr"/>
            <a:r>
              <a:rPr lang="en-US" altLang="zh-CN" sz="5400" dirty="0"/>
              <a:t>PART</a:t>
            </a:r>
            <a:r>
              <a:rPr lang="en-US" altLang="zh-CN" sz="3600" dirty="0"/>
              <a:t> </a:t>
            </a:r>
          </a:p>
          <a:p>
            <a:pPr algn="ctr"/>
            <a:r>
              <a:rPr lang="en-US" altLang="zh-CN" sz="11500" dirty="0"/>
              <a:t>03</a:t>
            </a:r>
          </a:p>
        </p:txBody>
      </p:sp>
      <p:sp>
        <p:nvSpPr>
          <p:cNvPr id="12" name="矩形 11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SpPr/>
          <p:nvPr/>
        </p:nvSpPr>
        <p:spPr>
          <a:xfrm>
            <a:off x="2865093" y="3478989"/>
            <a:ext cx="6594593" cy="640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6000" dirty="0">
                <a:solidFill>
                  <a:schemeClr val="bg1"/>
                </a:solidFill>
                <a:ea typeface="Microsoft YaHei UI" panose="020B0503020204020204" pitchFamily="34" charset="-122"/>
              </a:rPr>
              <a:t>INSERT TEXT HERE</a:t>
            </a:r>
            <a:endParaRPr lang="zh-CN" altLang="en-US" sz="6000" dirty="0">
              <a:solidFill>
                <a:schemeClr val="bg1"/>
              </a:solidFill>
              <a:ea typeface="Microsoft YaHei UI" panose="020B0503020204020204" pitchFamily="34" charset="-122"/>
            </a:endParaRPr>
          </a:p>
        </p:txBody>
      </p:sp>
      <p:sp>
        <p:nvSpPr>
          <p:cNvPr id="13" name="TextBox 62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SpPr txBox="1"/>
          <p:nvPr/>
        </p:nvSpPr>
        <p:spPr>
          <a:xfrm>
            <a:off x="3237458" y="4228251"/>
            <a:ext cx="5879245" cy="4616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solidFill>
                  <a:schemeClr val="bg1"/>
                </a:solidFill>
                <a:ea typeface="Microsoft JhengHei Light" panose="020B0304030504040204" pitchFamily="34" charset="-120"/>
                <a:cs typeface="Helvetica" panose="020B0604020202020204" pitchFamily="34" charset="0"/>
              </a:rPr>
              <a:t>dream what you want to dream; go where you want to go; be what you want to be, because you have only one life and one chance to.</a:t>
            </a:r>
          </a:p>
        </p:txBody>
      </p:sp>
      <p:sp>
        <p:nvSpPr>
          <p:cNvPr id="2" name="e7d195523061f1c0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e7d195523061f1c0205959036996ad55c215b892a7aac5c0B9ADEF7896FB48F2EF97163A2DE1401E1875DEDC438B7864AD24CA23553DBBBD975DAF4CAD4A2592689FFB6CEE59FFA55B2702D0E5EE29CDFC0DD98BC7D6A39AC4E055256EE11BBEDCDB7C9722D66262996B68DE860BD3C77EBCAECB599909EC0E07B61811075331ABCDE6990254B8C8</a:t>
            </a:r>
            <a:endParaRPr lang="zh-CN" altLang="en-US" sz="100"/>
          </a:p>
        </p:txBody>
      </p:sp>
    </p:spTree>
    <p:extLst>
      <p:ext uri="{BB962C8B-B14F-4D97-AF65-F5344CB8AC3E}">
        <p14:creationId xmlns:p14="http://schemas.microsoft.com/office/powerpoint/2010/main" val="2916629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14:prism isInverted="1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2.08333E-6 1.85185E-6 L -2.08333E-6 -0.07292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657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3.95833E-6 4.07407E-6 L -3.95833E-6 0.07222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611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4" presetClass="path" presetSubtype="0" accel="50000" decel="50000" fill="hold" grpId="1" nodeType="withEffect">
                                  <p:stCondLst>
                                    <p:cond delay="2500"/>
                                  </p:stCondLst>
                                  <p:childTnLst>
                                    <p:animMotion origin="layout" path="M 1.25E-6 0.04675 L 1.25E-6 4.81481E-6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38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64" presetClass="path" presetSubtype="0" accel="50000" decel="50000" fill="hold" grpId="1" nodeType="withEffect">
                                  <p:stCondLst>
                                    <p:cond delay="2750"/>
                                  </p:stCondLst>
                                  <p:childTnLst>
                                    <p:animMotion origin="layout" path="M -6.25E-7 0.04954 L -6.25E-7 1.11022E-16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47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2" grpId="0"/>
      <p:bldP spid="12" grpId="1"/>
      <p:bldP spid="13" grpId="0"/>
      <p:bldP spid="13" grpId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GrpSpPr/>
          <p:nvPr/>
        </p:nvGrpSpPr>
        <p:grpSpPr>
          <a:xfrm>
            <a:off x="1029275" y="4505568"/>
            <a:ext cx="4202964" cy="1121231"/>
            <a:chOff x="1029275" y="4505568"/>
            <a:chExt cx="4202964" cy="1121231"/>
          </a:xfrm>
        </p:grpSpPr>
        <p:sp>
          <p:nvSpPr>
            <p:cNvPr id="55" name="矩形 54"/>
            <p:cNvSpPr/>
            <p:nvPr/>
          </p:nvSpPr>
          <p:spPr>
            <a:xfrm>
              <a:off x="1301507" y="4656699"/>
              <a:ext cx="3930732" cy="865327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blurRad="152400" sx="103000" sy="103000" algn="c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schemeClr val="lt1"/>
                </a:solidFill>
              </a:endParaRPr>
            </a:p>
          </p:txBody>
        </p:sp>
        <p:sp>
          <p:nvSpPr>
            <p:cNvPr id="56" name="椭圆 55"/>
            <p:cNvSpPr/>
            <p:nvPr/>
          </p:nvSpPr>
          <p:spPr>
            <a:xfrm>
              <a:off x="1029275" y="4505568"/>
              <a:ext cx="1121231" cy="1121231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blurRad="152400" sx="103000" sy="103000" algn="c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schemeClr val="lt1"/>
                </a:solidFill>
              </a:endParaRPr>
            </a:p>
          </p:txBody>
        </p:sp>
        <p:grpSp>
          <p:nvGrpSpPr>
            <p:cNvPr id="64" name="组合 63"/>
            <p:cNvGrpSpPr/>
            <p:nvPr/>
          </p:nvGrpSpPr>
          <p:grpSpPr>
            <a:xfrm>
              <a:off x="2334586" y="4687284"/>
              <a:ext cx="2486420" cy="625120"/>
              <a:chOff x="8548025" y="1557233"/>
              <a:chExt cx="2486420" cy="625120"/>
            </a:xfrm>
          </p:grpSpPr>
          <p:sp>
            <p:nvSpPr>
              <p:cNvPr id="71" name="矩形 70"/>
              <p:cNvSpPr/>
              <p:nvPr/>
            </p:nvSpPr>
            <p:spPr>
              <a:xfrm>
                <a:off x="8548025" y="1766855"/>
                <a:ext cx="2486420" cy="41549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sz="1050" dirty="0">
                    <a:solidFill>
                      <a:schemeClr val="bg1"/>
                    </a:solidFill>
                    <a:ea typeface="Dotum" panose="020B0600000101010101" pitchFamily="34" charset="-127"/>
                    <a:cs typeface="Segoe UI Semilight" panose="020B0402040204020203" pitchFamily="34" charset="0"/>
                  </a:rPr>
                  <a:t>If you were a teardrop </a:t>
                </a:r>
                <a:r>
                  <a:rPr lang="zh-CN" altLang="en-US" sz="1050" dirty="0">
                    <a:solidFill>
                      <a:schemeClr val="bg1"/>
                    </a:solidFill>
                    <a:ea typeface="Dotum" panose="020B0600000101010101" pitchFamily="34" charset="-127"/>
                    <a:cs typeface="Segoe UI Semilight" panose="020B0402040204020203" pitchFamily="34" charset="0"/>
                  </a:rPr>
                  <a:t>，</a:t>
                </a:r>
                <a:r>
                  <a:rPr lang="en-US" altLang="zh-CN" sz="1050" dirty="0">
                    <a:solidFill>
                      <a:schemeClr val="bg1"/>
                    </a:solidFill>
                    <a:ea typeface="Dotum" panose="020B0600000101010101" pitchFamily="34" charset="-127"/>
                    <a:cs typeface="Segoe UI Semilight" panose="020B0402040204020203" pitchFamily="34" charset="0"/>
                  </a:rPr>
                  <a:t>in my eye,  for fear of losing you</a:t>
                </a:r>
                <a:r>
                  <a:rPr lang="zh-CN" altLang="en-US" sz="1050" dirty="0">
                    <a:solidFill>
                      <a:schemeClr val="bg1"/>
                    </a:solidFill>
                    <a:ea typeface="Dotum" panose="020B0600000101010101" pitchFamily="34" charset="-127"/>
                    <a:cs typeface="Segoe UI Semilight" panose="020B0402040204020203" pitchFamily="34" charset="0"/>
                  </a:rPr>
                  <a:t>，</a:t>
                </a:r>
                <a:r>
                  <a:rPr lang="en-US" altLang="zh-CN" sz="1050" dirty="0">
                    <a:solidFill>
                      <a:schemeClr val="bg1"/>
                    </a:solidFill>
                    <a:ea typeface="Dotum" panose="020B0600000101010101" pitchFamily="34" charset="-127"/>
                    <a:cs typeface="Segoe UI Semilight" panose="020B0402040204020203" pitchFamily="34" charset="0"/>
                  </a:rPr>
                  <a:t>I  would never cry</a:t>
                </a:r>
                <a:endParaRPr lang="zh-CN" altLang="en-US" sz="1050" dirty="0">
                  <a:solidFill>
                    <a:schemeClr val="bg1"/>
                  </a:solidFill>
                  <a:ea typeface="Dotum" panose="020B0600000101010101" pitchFamily="34" charset="-127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72" name="矩形 71"/>
              <p:cNvSpPr/>
              <p:nvPr/>
            </p:nvSpPr>
            <p:spPr>
              <a:xfrm>
                <a:off x="8548025" y="1557233"/>
                <a:ext cx="1356208" cy="2616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sz="1100" b="1" dirty="0">
                    <a:solidFill>
                      <a:schemeClr val="bg1"/>
                    </a:solidFill>
                    <a:ea typeface="Dotum" panose="020B0600000101010101" pitchFamily="34" charset="-127"/>
                    <a:cs typeface="Segoe UI Semilight" panose="020B0402040204020203" pitchFamily="34" charset="0"/>
                  </a:rPr>
                  <a:t>Your title here</a:t>
                </a:r>
                <a:endParaRPr lang="zh-CN" altLang="en-US" sz="1100" b="1" dirty="0">
                  <a:solidFill>
                    <a:schemeClr val="bg1"/>
                  </a:solidFill>
                  <a:ea typeface="Dotum" panose="020B0600000101010101" pitchFamily="34" charset="-127"/>
                  <a:cs typeface="Segoe UI Semilight" panose="020B0402040204020203" pitchFamily="34" charset="0"/>
                </a:endParaRPr>
              </a:p>
            </p:txBody>
          </p:sp>
        </p:grpSp>
        <p:grpSp>
          <p:nvGrpSpPr>
            <p:cNvPr id="75" name="组合 74"/>
            <p:cNvGrpSpPr/>
            <p:nvPr/>
          </p:nvGrpSpPr>
          <p:grpSpPr>
            <a:xfrm>
              <a:off x="1300196" y="4762543"/>
              <a:ext cx="568668" cy="566615"/>
              <a:chOff x="5287964" y="2994026"/>
              <a:chExt cx="879475" cy="876300"/>
            </a:xfrm>
            <a:solidFill>
              <a:schemeClr val="bg1"/>
            </a:solidFill>
          </p:grpSpPr>
          <p:sp>
            <p:nvSpPr>
              <p:cNvPr id="76" name="Freeform 75"/>
              <p:cNvSpPr>
                <a:spLocks noEditPoints="1"/>
              </p:cNvSpPr>
              <p:nvPr/>
            </p:nvSpPr>
            <p:spPr bwMode="auto">
              <a:xfrm>
                <a:off x="5287964" y="3076576"/>
                <a:ext cx="796925" cy="793750"/>
              </a:xfrm>
              <a:custGeom>
                <a:avLst/>
                <a:gdLst>
                  <a:gd name="T0" fmla="*/ 105 w 211"/>
                  <a:gd name="T1" fmla="*/ 211 h 211"/>
                  <a:gd name="T2" fmla="*/ 211 w 211"/>
                  <a:gd name="T3" fmla="*/ 106 h 211"/>
                  <a:gd name="T4" fmla="*/ 198 w 211"/>
                  <a:gd name="T5" fmla="*/ 56 h 211"/>
                  <a:gd name="T6" fmla="*/ 196 w 211"/>
                  <a:gd name="T7" fmla="*/ 56 h 211"/>
                  <a:gd name="T8" fmla="*/ 194 w 211"/>
                  <a:gd name="T9" fmla="*/ 56 h 211"/>
                  <a:gd name="T10" fmla="*/ 181 w 211"/>
                  <a:gd name="T11" fmla="*/ 55 h 211"/>
                  <a:gd name="T12" fmla="*/ 171 w 211"/>
                  <a:gd name="T13" fmla="*/ 65 h 211"/>
                  <a:gd name="T14" fmla="*/ 183 w 211"/>
                  <a:gd name="T15" fmla="*/ 106 h 211"/>
                  <a:gd name="T16" fmla="*/ 105 w 211"/>
                  <a:gd name="T17" fmla="*/ 183 h 211"/>
                  <a:gd name="T18" fmla="*/ 28 w 211"/>
                  <a:gd name="T19" fmla="*/ 106 h 211"/>
                  <a:gd name="T20" fmla="*/ 105 w 211"/>
                  <a:gd name="T21" fmla="*/ 28 h 211"/>
                  <a:gd name="T22" fmla="*/ 146 w 211"/>
                  <a:gd name="T23" fmla="*/ 40 h 211"/>
                  <a:gd name="T24" fmla="*/ 155 w 211"/>
                  <a:gd name="T25" fmla="*/ 31 h 211"/>
                  <a:gd name="T26" fmla="*/ 154 w 211"/>
                  <a:gd name="T27" fmla="*/ 16 h 211"/>
                  <a:gd name="T28" fmla="*/ 154 w 211"/>
                  <a:gd name="T29" fmla="*/ 12 h 211"/>
                  <a:gd name="T30" fmla="*/ 105 w 211"/>
                  <a:gd name="T31" fmla="*/ 0 h 211"/>
                  <a:gd name="T32" fmla="*/ 0 w 211"/>
                  <a:gd name="T33" fmla="*/ 106 h 211"/>
                  <a:gd name="T34" fmla="*/ 105 w 211"/>
                  <a:gd name="T35" fmla="*/ 211 h 211"/>
                  <a:gd name="T36" fmla="*/ 105 w 211"/>
                  <a:gd name="T37" fmla="*/ 211 h 211"/>
                  <a:gd name="T38" fmla="*/ 105 w 211"/>
                  <a:gd name="T39" fmla="*/ 211 h 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11" h="211">
                    <a:moveTo>
                      <a:pt x="105" y="211"/>
                    </a:moveTo>
                    <a:cubicBezTo>
                      <a:pt x="164" y="211"/>
                      <a:pt x="211" y="164"/>
                      <a:pt x="211" y="106"/>
                    </a:cubicBezTo>
                    <a:cubicBezTo>
                      <a:pt x="211" y="88"/>
                      <a:pt x="206" y="71"/>
                      <a:pt x="198" y="56"/>
                    </a:cubicBezTo>
                    <a:cubicBezTo>
                      <a:pt x="198" y="56"/>
                      <a:pt x="197" y="56"/>
                      <a:pt x="196" y="56"/>
                    </a:cubicBezTo>
                    <a:cubicBezTo>
                      <a:pt x="195" y="56"/>
                      <a:pt x="195" y="56"/>
                      <a:pt x="194" y="56"/>
                    </a:cubicBezTo>
                    <a:cubicBezTo>
                      <a:pt x="181" y="55"/>
                      <a:pt x="181" y="55"/>
                      <a:pt x="181" y="55"/>
                    </a:cubicBezTo>
                    <a:cubicBezTo>
                      <a:pt x="171" y="65"/>
                      <a:pt x="171" y="65"/>
                      <a:pt x="171" y="65"/>
                    </a:cubicBezTo>
                    <a:cubicBezTo>
                      <a:pt x="179" y="77"/>
                      <a:pt x="183" y="91"/>
                      <a:pt x="183" y="106"/>
                    </a:cubicBezTo>
                    <a:cubicBezTo>
                      <a:pt x="183" y="149"/>
                      <a:pt x="148" y="183"/>
                      <a:pt x="105" y="183"/>
                    </a:cubicBezTo>
                    <a:cubicBezTo>
                      <a:pt x="62" y="183"/>
                      <a:pt x="28" y="149"/>
                      <a:pt x="28" y="106"/>
                    </a:cubicBezTo>
                    <a:cubicBezTo>
                      <a:pt x="28" y="63"/>
                      <a:pt x="62" y="28"/>
                      <a:pt x="105" y="28"/>
                    </a:cubicBezTo>
                    <a:cubicBezTo>
                      <a:pt x="120" y="28"/>
                      <a:pt x="134" y="32"/>
                      <a:pt x="146" y="40"/>
                    </a:cubicBezTo>
                    <a:cubicBezTo>
                      <a:pt x="155" y="31"/>
                      <a:pt x="155" y="31"/>
                      <a:pt x="155" y="31"/>
                    </a:cubicBezTo>
                    <a:cubicBezTo>
                      <a:pt x="154" y="16"/>
                      <a:pt x="154" y="16"/>
                      <a:pt x="154" y="16"/>
                    </a:cubicBezTo>
                    <a:cubicBezTo>
                      <a:pt x="154" y="14"/>
                      <a:pt x="154" y="13"/>
                      <a:pt x="154" y="12"/>
                    </a:cubicBezTo>
                    <a:cubicBezTo>
                      <a:pt x="139" y="5"/>
                      <a:pt x="123" y="0"/>
                      <a:pt x="105" y="0"/>
                    </a:cubicBezTo>
                    <a:cubicBezTo>
                      <a:pt x="47" y="0"/>
                      <a:pt x="0" y="48"/>
                      <a:pt x="0" y="106"/>
                    </a:cubicBezTo>
                    <a:cubicBezTo>
                      <a:pt x="0" y="164"/>
                      <a:pt x="47" y="211"/>
                      <a:pt x="105" y="211"/>
                    </a:cubicBezTo>
                    <a:close/>
                    <a:moveTo>
                      <a:pt x="105" y="211"/>
                    </a:moveTo>
                    <a:cubicBezTo>
                      <a:pt x="105" y="211"/>
                      <a:pt x="105" y="211"/>
                      <a:pt x="105" y="211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7" name="Freeform 76"/>
              <p:cNvSpPr>
                <a:spLocks noEditPoints="1"/>
              </p:cNvSpPr>
              <p:nvPr/>
            </p:nvSpPr>
            <p:spPr bwMode="auto">
              <a:xfrm>
                <a:off x="5487989" y="3279776"/>
                <a:ext cx="392113" cy="392113"/>
              </a:xfrm>
              <a:custGeom>
                <a:avLst/>
                <a:gdLst>
                  <a:gd name="T0" fmla="*/ 52 w 104"/>
                  <a:gd name="T1" fmla="*/ 25 h 104"/>
                  <a:gd name="T2" fmla="*/ 54 w 104"/>
                  <a:gd name="T3" fmla="*/ 25 h 104"/>
                  <a:gd name="T4" fmla="*/ 74 w 104"/>
                  <a:gd name="T5" fmla="*/ 5 h 104"/>
                  <a:gd name="T6" fmla="*/ 74 w 104"/>
                  <a:gd name="T7" fmla="*/ 5 h 104"/>
                  <a:gd name="T8" fmla="*/ 52 w 104"/>
                  <a:gd name="T9" fmla="*/ 0 h 104"/>
                  <a:gd name="T10" fmla="*/ 0 w 104"/>
                  <a:gd name="T11" fmla="*/ 52 h 104"/>
                  <a:gd name="T12" fmla="*/ 52 w 104"/>
                  <a:gd name="T13" fmla="*/ 104 h 104"/>
                  <a:gd name="T14" fmla="*/ 104 w 104"/>
                  <a:gd name="T15" fmla="*/ 52 h 104"/>
                  <a:gd name="T16" fmla="*/ 99 w 104"/>
                  <a:gd name="T17" fmla="*/ 30 h 104"/>
                  <a:gd name="T18" fmla="*/ 99 w 104"/>
                  <a:gd name="T19" fmla="*/ 30 h 104"/>
                  <a:gd name="T20" fmla="*/ 79 w 104"/>
                  <a:gd name="T21" fmla="*/ 50 h 104"/>
                  <a:gd name="T22" fmla="*/ 79 w 104"/>
                  <a:gd name="T23" fmla="*/ 52 h 104"/>
                  <a:gd name="T24" fmla="*/ 52 w 104"/>
                  <a:gd name="T25" fmla="*/ 79 h 104"/>
                  <a:gd name="T26" fmla="*/ 25 w 104"/>
                  <a:gd name="T27" fmla="*/ 52 h 104"/>
                  <a:gd name="T28" fmla="*/ 52 w 104"/>
                  <a:gd name="T29" fmla="*/ 25 h 104"/>
                  <a:gd name="T30" fmla="*/ 52 w 104"/>
                  <a:gd name="T31" fmla="*/ 25 h 104"/>
                  <a:gd name="T32" fmla="*/ 52 w 104"/>
                  <a:gd name="T33" fmla="*/ 25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04" h="104">
                    <a:moveTo>
                      <a:pt x="52" y="25"/>
                    </a:moveTo>
                    <a:cubicBezTo>
                      <a:pt x="53" y="25"/>
                      <a:pt x="54" y="25"/>
                      <a:pt x="54" y="25"/>
                    </a:cubicBezTo>
                    <a:cubicBezTo>
                      <a:pt x="74" y="5"/>
                      <a:pt x="74" y="5"/>
                      <a:pt x="74" y="5"/>
                    </a:cubicBezTo>
                    <a:cubicBezTo>
                      <a:pt x="74" y="5"/>
                      <a:pt x="74" y="5"/>
                      <a:pt x="74" y="5"/>
                    </a:cubicBezTo>
                    <a:cubicBezTo>
                      <a:pt x="68" y="2"/>
                      <a:pt x="60" y="0"/>
                      <a:pt x="52" y="0"/>
                    </a:cubicBezTo>
                    <a:cubicBezTo>
                      <a:pt x="24" y="0"/>
                      <a:pt x="0" y="23"/>
                      <a:pt x="0" y="52"/>
                    </a:cubicBezTo>
                    <a:cubicBezTo>
                      <a:pt x="0" y="81"/>
                      <a:pt x="24" y="104"/>
                      <a:pt x="52" y="104"/>
                    </a:cubicBezTo>
                    <a:cubicBezTo>
                      <a:pt x="81" y="104"/>
                      <a:pt x="104" y="81"/>
                      <a:pt x="104" y="52"/>
                    </a:cubicBezTo>
                    <a:cubicBezTo>
                      <a:pt x="104" y="44"/>
                      <a:pt x="102" y="37"/>
                      <a:pt x="99" y="30"/>
                    </a:cubicBezTo>
                    <a:cubicBezTo>
                      <a:pt x="99" y="30"/>
                      <a:pt x="99" y="30"/>
                      <a:pt x="99" y="30"/>
                    </a:cubicBezTo>
                    <a:cubicBezTo>
                      <a:pt x="79" y="50"/>
                      <a:pt x="79" y="50"/>
                      <a:pt x="79" y="50"/>
                    </a:cubicBezTo>
                    <a:cubicBezTo>
                      <a:pt x="79" y="50"/>
                      <a:pt x="79" y="51"/>
                      <a:pt x="79" y="52"/>
                    </a:cubicBezTo>
                    <a:cubicBezTo>
                      <a:pt x="79" y="67"/>
                      <a:pt x="67" y="79"/>
                      <a:pt x="52" y="79"/>
                    </a:cubicBezTo>
                    <a:cubicBezTo>
                      <a:pt x="37" y="79"/>
                      <a:pt x="25" y="67"/>
                      <a:pt x="25" y="52"/>
                    </a:cubicBezTo>
                    <a:cubicBezTo>
                      <a:pt x="25" y="37"/>
                      <a:pt x="37" y="25"/>
                      <a:pt x="52" y="25"/>
                    </a:cubicBezTo>
                    <a:close/>
                    <a:moveTo>
                      <a:pt x="52" y="25"/>
                    </a:moveTo>
                    <a:cubicBezTo>
                      <a:pt x="52" y="25"/>
                      <a:pt x="52" y="25"/>
                      <a:pt x="52" y="25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8" name="Freeform 77"/>
              <p:cNvSpPr>
                <a:spLocks noEditPoints="1"/>
              </p:cNvSpPr>
              <p:nvPr/>
            </p:nvSpPr>
            <p:spPr bwMode="auto">
              <a:xfrm>
                <a:off x="5722939" y="2994026"/>
                <a:ext cx="444500" cy="441325"/>
              </a:xfrm>
              <a:custGeom>
                <a:avLst/>
                <a:gdLst>
                  <a:gd name="T0" fmla="*/ 99 w 118"/>
                  <a:gd name="T1" fmla="*/ 32 h 117"/>
                  <a:gd name="T2" fmla="*/ 105 w 118"/>
                  <a:gd name="T3" fmla="*/ 26 h 117"/>
                  <a:gd name="T4" fmla="*/ 105 w 118"/>
                  <a:gd name="T5" fmla="*/ 17 h 117"/>
                  <a:gd name="T6" fmla="*/ 101 w 118"/>
                  <a:gd name="T7" fmla="*/ 13 h 117"/>
                  <a:gd name="T8" fmla="*/ 96 w 118"/>
                  <a:gd name="T9" fmla="*/ 11 h 117"/>
                  <a:gd name="T10" fmla="*/ 92 w 118"/>
                  <a:gd name="T11" fmla="*/ 13 h 117"/>
                  <a:gd name="T12" fmla="*/ 85 w 118"/>
                  <a:gd name="T13" fmla="*/ 19 h 117"/>
                  <a:gd name="T14" fmla="*/ 84 w 118"/>
                  <a:gd name="T15" fmla="*/ 2 h 117"/>
                  <a:gd name="T16" fmla="*/ 82 w 118"/>
                  <a:gd name="T17" fmla="*/ 0 h 117"/>
                  <a:gd name="T18" fmla="*/ 80 w 118"/>
                  <a:gd name="T19" fmla="*/ 1 h 117"/>
                  <a:gd name="T20" fmla="*/ 54 w 118"/>
                  <a:gd name="T21" fmla="*/ 26 h 117"/>
                  <a:gd name="T22" fmla="*/ 51 w 118"/>
                  <a:gd name="T23" fmla="*/ 35 h 117"/>
                  <a:gd name="T24" fmla="*/ 51 w 118"/>
                  <a:gd name="T25" fmla="*/ 36 h 117"/>
                  <a:gd name="T26" fmla="*/ 52 w 118"/>
                  <a:gd name="T27" fmla="*/ 52 h 117"/>
                  <a:gd name="T28" fmla="*/ 43 w 118"/>
                  <a:gd name="T29" fmla="*/ 62 h 117"/>
                  <a:gd name="T30" fmla="*/ 26 w 118"/>
                  <a:gd name="T31" fmla="*/ 78 h 117"/>
                  <a:gd name="T32" fmla="*/ 26 w 118"/>
                  <a:gd name="T33" fmla="*/ 79 h 117"/>
                  <a:gd name="T34" fmla="*/ 10 w 118"/>
                  <a:gd name="T35" fmla="*/ 95 h 117"/>
                  <a:gd name="T36" fmla="*/ 2 w 118"/>
                  <a:gd name="T37" fmla="*/ 102 h 117"/>
                  <a:gd name="T38" fmla="*/ 1 w 118"/>
                  <a:gd name="T39" fmla="*/ 106 h 117"/>
                  <a:gd name="T40" fmla="*/ 0 w 118"/>
                  <a:gd name="T41" fmla="*/ 111 h 117"/>
                  <a:gd name="T42" fmla="*/ 6 w 118"/>
                  <a:gd name="T43" fmla="*/ 117 h 117"/>
                  <a:gd name="T44" fmla="*/ 6 w 118"/>
                  <a:gd name="T45" fmla="*/ 117 h 117"/>
                  <a:gd name="T46" fmla="*/ 12 w 118"/>
                  <a:gd name="T47" fmla="*/ 117 h 117"/>
                  <a:gd name="T48" fmla="*/ 16 w 118"/>
                  <a:gd name="T49" fmla="*/ 115 h 117"/>
                  <a:gd name="T50" fmla="*/ 66 w 118"/>
                  <a:gd name="T51" fmla="*/ 65 h 117"/>
                  <a:gd name="T52" fmla="*/ 81 w 118"/>
                  <a:gd name="T53" fmla="*/ 66 h 117"/>
                  <a:gd name="T54" fmla="*/ 82 w 118"/>
                  <a:gd name="T55" fmla="*/ 66 h 117"/>
                  <a:gd name="T56" fmla="*/ 83 w 118"/>
                  <a:gd name="T57" fmla="*/ 66 h 117"/>
                  <a:gd name="T58" fmla="*/ 91 w 118"/>
                  <a:gd name="T59" fmla="*/ 63 h 117"/>
                  <a:gd name="T60" fmla="*/ 116 w 118"/>
                  <a:gd name="T61" fmla="*/ 37 h 117"/>
                  <a:gd name="T62" fmla="*/ 115 w 118"/>
                  <a:gd name="T63" fmla="*/ 33 h 117"/>
                  <a:gd name="T64" fmla="*/ 99 w 118"/>
                  <a:gd name="T65" fmla="*/ 32 h 117"/>
                  <a:gd name="T66" fmla="*/ 99 w 118"/>
                  <a:gd name="T67" fmla="*/ 32 h 117"/>
                  <a:gd name="T68" fmla="*/ 99 w 118"/>
                  <a:gd name="T69" fmla="*/ 32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18" h="117">
                    <a:moveTo>
                      <a:pt x="99" y="32"/>
                    </a:moveTo>
                    <a:cubicBezTo>
                      <a:pt x="105" y="26"/>
                      <a:pt x="105" y="26"/>
                      <a:pt x="105" y="26"/>
                    </a:cubicBezTo>
                    <a:cubicBezTo>
                      <a:pt x="108" y="24"/>
                      <a:pt x="108" y="20"/>
                      <a:pt x="105" y="17"/>
                    </a:cubicBezTo>
                    <a:cubicBezTo>
                      <a:pt x="101" y="13"/>
                      <a:pt x="101" y="13"/>
                      <a:pt x="101" y="13"/>
                    </a:cubicBezTo>
                    <a:cubicBezTo>
                      <a:pt x="100" y="12"/>
                      <a:pt x="98" y="11"/>
                      <a:pt x="96" y="11"/>
                    </a:cubicBezTo>
                    <a:cubicBezTo>
                      <a:pt x="95" y="11"/>
                      <a:pt x="93" y="12"/>
                      <a:pt x="92" y="13"/>
                    </a:cubicBezTo>
                    <a:cubicBezTo>
                      <a:pt x="85" y="19"/>
                      <a:pt x="85" y="19"/>
                      <a:pt x="85" y="19"/>
                    </a:cubicBezTo>
                    <a:cubicBezTo>
                      <a:pt x="84" y="2"/>
                      <a:pt x="84" y="2"/>
                      <a:pt x="84" y="2"/>
                    </a:cubicBezTo>
                    <a:cubicBezTo>
                      <a:pt x="84" y="1"/>
                      <a:pt x="83" y="0"/>
                      <a:pt x="82" y="0"/>
                    </a:cubicBezTo>
                    <a:cubicBezTo>
                      <a:pt x="81" y="0"/>
                      <a:pt x="80" y="0"/>
                      <a:pt x="80" y="1"/>
                    </a:cubicBezTo>
                    <a:cubicBezTo>
                      <a:pt x="54" y="26"/>
                      <a:pt x="54" y="26"/>
                      <a:pt x="54" y="26"/>
                    </a:cubicBezTo>
                    <a:cubicBezTo>
                      <a:pt x="52" y="29"/>
                      <a:pt x="51" y="32"/>
                      <a:pt x="51" y="35"/>
                    </a:cubicBezTo>
                    <a:cubicBezTo>
                      <a:pt x="51" y="36"/>
                      <a:pt x="51" y="36"/>
                      <a:pt x="51" y="36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43" y="62"/>
                      <a:pt x="43" y="62"/>
                      <a:pt x="43" y="62"/>
                    </a:cubicBezTo>
                    <a:cubicBezTo>
                      <a:pt x="26" y="78"/>
                      <a:pt x="26" y="78"/>
                      <a:pt x="26" y="78"/>
                    </a:cubicBezTo>
                    <a:cubicBezTo>
                      <a:pt x="26" y="79"/>
                      <a:pt x="26" y="79"/>
                      <a:pt x="26" y="79"/>
                    </a:cubicBezTo>
                    <a:cubicBezTo>
                      <a:pt x="10" y="95"/>
                      <a:pt x="10" y="95"/>
                      <a:pt x="10" y="95"/>
                    </a:cubicBezTo>
                    <a:cubicBezTo>
                      <a:pt x="2" y="102"/>
                      <a:pt x="2" y="102"/>
                      <a:pt x="2" y="102"/>
                    </a:cubicBezTo>
                    <a:cubicBezTo>
                      <a:pt x="1" y="103"/>
                      <a:pt x="1" y="104"/>
                      <a:pt x="1" y="106"/>
                    </a:cubicBezTo>
                    <a:cubicBezTo>
                      <a:pt x="0" y="111"/>
                      <a:pt x="0" y="111"/>
                      <a:pt x="0" y="111"/>
                    </a:cubicBezTo>
                    <a:cubicBezTo>
                      <a:pt x="0" y="115"/>
                      <a:pt x="3" y="117"/>
                      <a:pt x="6" y="117"/>
                    </a:cubicBezTo>
                    <a:cubicBezTo>
                      <a:pt x="6" y="117"/>
                      <a:pt x="6" y="117"/>
                      <a:pt x="6" y="117"/>
                    </a:cubicBezTo>
                    <a:cubicBezTo>
                      <a:pt x="12" y="117"/>
                      <a:pt x="12" y="117"/>
                      <a:pt x="12" y="117"/>
                    </a:cubicBezTo>
                    <a:cubicBezTo>
                      <a:pt x="14" y="117"/>
                      <a:pt x="15" y="116"/>
                      <a:pt x="16" y="115"/>
                    </a:cubicBezTo>
                    <a:cubicBezTo>
                      <a:pt x="66" y="65"/>
                      <a:pt x="66" y="65"/>
                      <a:pt x="66" y="65"/>
                    </a:cubicBezTo>
                    <a:cubicBezTo>
                      <a:pt x="81" y="66"/>
                      <a:pt x="81" y="66"/>
                      <a:pt x="81" y="66"/>
                    </a:cubicBezTo>
                    <a:cubicBezTo>
                      <a:pt x="82" y="66"/>
                      <a:pt x="82" y="66"/>
                      <a:pt x="82" y="66"/>
                    </a:cubicBezTo>
                    <a:cubicBezTo>
                      <a:pt x="82" y="66"/>
                      <a:pt x="82" y="66"/>
                      <a:pt x="83" y="66"/>
                    </a:cubicBezTo>
                    <a:cubicBezTo>
                      <a:pt x="86" y="66"/>
                      <a:pt x="89" y="65"/>
                      <a:pt x="91" y="63"/>
                    </a:cubicBezTo>
                    <a:cubicBezTo>
                      <a:pt x="116" y="37"/>
                      <a:pt x="116" y="37"/>
                      <a:pt x="116" y="37"/>
                    </a:cubicBezTo>
                    <a:cubicBezTo>
                      <a:pt x="118" y="36"/>
                      <a:pt x="117" y="33"/>
                      <a:pt x="115" y="33"/>
                    </a:cubicBezTo>
                    <a:lnTo>
                      <a:pt x="99" y="32"/>
                    </a:lnTo>
                    <a:close/>
                    <a:moveTo>
                      <a:pt x="99" y="32"/>
                    </a:moveTo>
                    <a:cubicBezTo>
                      <a:pt x="99" y="32"/>
                      <a:pt x="99" y="32"/>
                      <a:pt x="99" y="32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4" name="组合 3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GrpSpPr/>
          <p:nvPr/>
        </p:nvGrpSpPr>
        <p:grpSpPr>
          <a:xfrm>
            <a:off x="1029275" y="2728560"/>
            <a:ext cx="4202964" cy="1121231"/>
            <a:chOff x="1029275" y="2728560"/>
            <a:chExt cx="4202964" cy="1121231"/>
          </a:xfrm>
        </p:grpSpPr>
        <p:sp>
          <p:nvSpPr>
            <p:cNvPr id="53" name="矩形 52"/>
            <p:cNvSpPr/>
            <p:nvPr/>
          </p:nvSpPr>
          <p:spPr>
            <a:xfrm>
              <a:off x="1301507" y="2833335"/>
              <a:ext cx="3930732" cy="911683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blurRad="152400" sx="103000" sy="103000" algn="c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schemeClr val="lt1"/>
                </a:solidFill>
              </a:endParaRPr>
            </a:p>
          </p:txBody>
        </p:sp>
        <p:sp>
          <p:nvSpPr>
            <p:cNvPr id="54" name="椭圆 53"/>
            <p:cNvSpPr/>
            <p:nvPr/>
          </p:nvSpPr>
          <p:spPr>
            <a:xfrm>
              <a:off x="1029275" y="2728560"/>
              <a:ext cx="1121231" cy="1121231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blurRad="152400" sx="103000" sy="103000" algn="c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schemeClr val="lt1"/>
                </a:solidFill>
              </a:endParaRPr>
            </a:p>
          </p:txBody>
        </p:sp>
        <p:grpSp>
          <p:nvGrpSpPr>
            <p:cNvPr id="63" name="组合 62"/>
            <p:cNvGrpSpPr/>
            <p:nvPr/>
          </p:nvGrpSpPr>
          <p:grpSpPr>
            <a:xfrm>
              <a:off x="2174552" y="2887572"/>
              <a:ext cx="2486420" cy="607773"/>
              <a:chOff x="8548025" y="1574580"/>
              <a:chExt cx="2486420" cy="607773"/>
            </a:xfrm>
          </p:grpSpPr>
          <p:sp>
            <p:nvSpPr>
              <p:cNvPr id="73" name="矩形 72"/>
              <p:cNvSpPr/>
              <p:nvPr/>
            </p:nvSpPr>
            <p:spPr>
              <a:xfrm>
                <a:off x="8548025" y="1766855"/>
                <a:ext cx="2486420" cy="41549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sz="1050" dirty="0">
                    <a:solidFill>
                      <a:schemeClr val="bg1"/>
                    </a:solidFill>
                    <a:ea typeface="Dotum" panose="020B0600000101010101" pitchFamily="34" charset="-127"/>
                    <a:cs typeface="Segoe UI Semilight" panose="020B0402040204020203" pitchFamily="34" charset="0"/>
                  </a:rPr>
                  <a:t>If you were a teardrop </a:t>
                </a:r>
                <a:r>
                  <a:rPr lang="zh-CN" altLang="en-US" sz="1050" dirty="0">
                    <a:solidFill>
                      <a:schemeClr val="bg1"/>
                    </a:solidFill>
                    <a:ea typeface="Dotum" panose="020B0600000101010101" pitchFamily="34" charset="-127"/>
                    <a:cs typeface="Segoe UI Semilight" panose="020B0402040204020203" pitchFamily="34" charset="0"/>
                  </a:rPr>
                  <a:t>，</a:t>
                </a:r>
                <a:r>
                  <a:rPr lang="en-US" altLang="zh-CN" sz="1050" dirty="0">
                    <a:solidFill>
                      <a:schemeClr val="bg1"/>
                    </a:solidFill>
                    <a:ea typeface="Dotum" panose="020B0600000101010101" pitchFamily="34" charset="-127"/>
                    <a:cs typeface="Segoe UI Semilight" panose="020B0402040204020203" pitchFamily="34" charset="0"/>
                  </a:rPr>
                  <a:t>in my eye,  for fear of losing you</a:t>
                </a:r>
                <a:r>
                  <a:rPr lang="zh-CN" altLang="en-US" sz="1050" dirty="0">
                    <a:solidFill>
                      <a:schemeClr val="bg1"/>
                    </a:solidFill>
                    <a:ea typeface="Dotum" panose="020B0600000101010101" pitchFamily="34" charset="-127"/>
                    <a:cs typeface="Segoe UI Semilight" panose="020B0402040204020203" pitchFamily="34" charset="0"/>
                  </a:rPr>
                  <a:t>，</a:t>
                </a:r>
                <a:r>
                  <a:rPr lang="en-US" altLang="zh-CN" sz="1050" dirty="0">
                    <a:solidFill>
                      <a:schemeClr val="bg1"/>
                    </a:solidFill>
                    <a:ea typeface="Dotum" panose="020B0600000101010101" pitchFamily="34" charset="-127"/>
                    <a:cs typeface="Segoe UI Semilight" panose="020B0402040204020203" pitchFamily="34" charset="0"/>
                  </a:rPr>
                  <a:t>I  would never cry</a:t>
                </a:r>
                <a:endParaRPr lang="zh-CN" altLang="en-US" sz="1050" dirty="0">
                  <a:solidFill>
                    <a:schemeClr val="bg1"/>
                  </a:solidFill>
                  <a:ea typeface="Dotum" panose="020B0600000101010101" pitchFamily="34" charset="-127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74" name="矩形 73"/>
              <p:cNvSpPr/>
              <p:nvPr/>
            </p:nvSpPr>
            <p:spPr>
              <a:xfrm>
                <a:off x="8548025" y="1574580"/>
                <a:ext cx="1356208" cy="2616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sz="1100" b="1" dirty="0">
                    <a:solidFill>
                      <a:schemeClr val="bg1"/>
                    </a:solidFill>
                    <a:ea typeface="Dotum" panose="020B0600000101010101" pitchFamily="34" charset="-127"/>
                    <a:cs typeface="Segoe UI Semilight" panose="020B0402040204020203" pitchFamily="34" charset="0"/>
                  </a:rPr>
                  <a:t>Your title here</a:t>
                </a:r>
                <a:endParaRPr lang="zh-CN" altLang="en-US" sz="1100" b="1" dirty="0">
                  <a:solidFill>
                    <a:schemeClr val="bg1"/>
                  </a:solidFill>
                  <a:ea typeface="Dotum" panose="020B0600000101010101" pitchFamily="34" charset="-127"/>
                  <a:cs typeface="Segoe UI Semilight" panose="020B0402040204020203" pitchFamily="34" charset="0"/>
                </a:endParaRPr>
              </a:p>
            </p:txBody>
          </p:sp>
        </p:grpSp>
        <p:grpSp>
          <p:nvGrpSpPr>
            <p:cNvPr id="79" name="组合 78"/>
            <p:cNvGrpSpPr/>
            <p:nvPr/>
          </p:nvGrpSpPr>
          <p:grpSpPr>
            <a:xfrm>
              <a:off x="1282535" y="3009226"/>
              <a:ext cx="571270" cy="576071"/>
              <a:chOff x="5216526" y="1358901"/>
              <a:chExt cx="566738" cy="571500"/>
            </a:xfrm>
            <a:solidFill>
              <a:schemeClr val="bg1"/>
            </a:solidFill>
          </p:grpSpPr>
          <p:sp>
            <p:nvSpPr>
              <p:cNvPr id="80" name="Freeform 78"/>
              <p:cNvSpPr>
                <a:spLocks/>
              </p:cNvSpPr>
              <p:nvPr/>
            </p:nvSpPr>
            <p:spPr bwMode="auto">
              <a:xfrm>
                <a:off x="5416551" y="1562101"/>
                <a:ext cx="366713" cy="368300"/>
              </a:xfrm>
              <a:custGeom>
                <a:avLst/>
                <a:gdLst>
                  <a:gd name="T0" fmla="*/ 27 w 97"/>
                  <a:gd name="T1" fmla="*/ 26 h 98"/>
                  <a:gd name="T2" fmla="*/ 26 w 97"/>
                  <a:gd name="T3" fmla="*/ 27 h 98"/>
                  <a:gd name="T4" fmla="*/ 0 w 97"/>
                  <a:gd name="T5" fmla="*/ 90 h 98"/>
                  <a:gd name="T6" fmla="*/ 0 w 97"/>
                  <a:gd name="T7" fmla="*/ 91 h 98"/>
                  <a:gd name="T8" fmla="*/ 1 w 97"/>
                  <a:gd name="T9" fmla="*/ 93 h 98"/>
                  <a:gd name="T10" fmla="*/ 53 w 97"/>
                  <a:gd name="T11" fmla="*/ 89 h 98"/>
                  <a:gd name="T12" fmla="*/ 89 w 97"/>
                  <a:gd name="T13" fmla="*/ 51 h 98"/>
                  <a:gd name="T14" fmla="*/ 92 w 97"/>
                  <a:gd name="T15" fmla="*/ 2 h 98"/>
                  <a:gd name="T16" fmla="*/ 91 w 97"/>
                  <a:gd name="T17" fmla="*/ 1 h 98"/>
                  <a:gd name="T18" fmla="*/ 89 w 97"/>
                  <a:gd name="T19" fmla="*/ 1 h 98"/>
                  <a:gd name="T20" fmla="*/ 27 w 97"/>
                  <a:gd name="T21" fmla="*/ 26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7" h="98">
                    <a:moveTo>
                      <a:pt x="27" y="26"/>
                    </a:moveTo>
                    <a:cubicBezTo>
                      <a:pt x="26" y="26"/>
                      <a:pt x="26" y="27"/>
                      <a:pt x="26" y="27"/>
                    </a:cubicBezTo>
                    <a:cubicBezTo>
                      <a:pt x="0" y="90"/>
                      <a:pt x="0" y="90"/>
                      <a:pt x="0" y="90"/>
                    </a:cubicBezTo>
                    <a:cubicBezTo>
                      <a:pt x="0" y="90"/>
                      <a:pt x="0" y="91"/>
                      <a:pt x="0" y="91"/>
                    </a:cubicBezTo>
                    <a:cubicBezTo>
                      <a:pt x="0" y="92"/>
                      <a:pt x="1" y="92"/>
                      <a:pt x="1" y="93"/>
                    </a:cubicBezTo>
                    <a:cubicBezTo>
                      <a:pt x="19" y="98"/>
                      <a:pt x="37" y="96"/>
                      <a:pt x="53" y="89"/>
                    </a:cubicBezTo>
                    <a:cubicBezTo>
                      <a:pt x="70" y="81"/>
                      <a:pt x="82" y="67"/>
                      <a:pt x="89" y="51"/>
                    </a:cubicBezTo>
                    <a:cubicBezTo>
                      <a:pt x="96" y="35"/>
                      <a:pt x="97" y="18"/>
                      <a:pt x="92" y="2"/>
                    </a:cubicBezTo>
                    <a:cubicBezTo>
                      <a:pt x="92" y="2"/>
                      <a:pt x="92" y="1"/>
                      <a:pt x="91" y="1"/>
                    </a:cubicBezTo>
                    <a:cubicBezTo>
                      <a:pt x="90" y="0"/>
                      <a:pt x="90" y="0"/>
                      <a:pt x="89" y="1"/>
                    </a:cubicBezTo>
                    <a:lnTo>
                      <a:pt x="27" y="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1" name="Freeform 79"/>
              <p:cNvSpPr>
                <a:spLocks noEditPoints="1"/>
              </p:cNvSpPr>
              <p:nvPr/>
            </p:nvSpPr>
            <p:spPr bwMode="auto">
              <a:xfrm>
                <a:off x="5359401" y="1358901"/>
                <a:ext cx="385763" cy="263525"/>
              </a:xfrm>
              <a:custGeom>
                <a:avLst/>
                <a:gdLst>
                  <a:gd name="T0" fmla="*/ 41 w 102"/>
                  <a:gd name="T1" fmla="*/ 69 h 70"/>
                  <a:gd name="T2" fmla="*/ 100 w 102"/>
                  <a:gd name="T3" fmla="*/ 45 h 70"/>
                  <a:gd name="T4" fmla="*/ 101 w 102"/>
                  <a:gd name="T5" fmla="*/ 43 h 70"/>
                  <a:gd name="T6" fmla="*/ 101 w 102"/>
                  <a:gd name="T7" fmla="*/ 42 h 70"/>
                  <a:gd name="T8" fmla="*/ 65 w 102"/>
                  <a:gd name="T9" fmla="*/ 9 h 70"/>
                  <a:gd name="T10" fmla="*/ 1 w 102"/>
                  <a:gd name="T11" fmla="*/ 13 h 70"/>
                  <a:gd name="T12" fmla="*/ 0 w 102"/>
                  <a:gd name="T13" fmla="*/ 14 h 70"/>
                  <a:gd name="T14" fmla="*/ 0 w 102"/>
                  <a:gd name="T15" fmla="*/ 14 h 70"/>
                  <a:gd name="T16" fmla="*/ 0 w 102"/>
                  <a:gd name="T17" fmla="*/ 16 h 70"/>
                  <a:gd name="T18" fmla="*/ 38 w 102"/>
                  <a:gd name="T19" fmla="*/ 68 h 70"/>
                  <a:gd name="T20" fmla="*/ 41 w 102"/>
                  <a:gd name="T21" fmla="*/ 69 h 70"/>
                  <a:gd name="T22" fmla="*/ 43 w 102"/>
                  <a:gd name="T23" fmla="*/ 56 h 70"/>
                  <a:gd name="T24" fmla="*/ 16 w 102"/>
                  <a:gd name="T25" fmla="*/ 19 h 70"/>
                  <a:gd name="T26" fmla="*/ 32 w 102"/>
                  <a:gd name="T27" fmla="*/ 15 h 70"/>
                  <a:gd name="T28" fmla="*/ 61 w 102"/>
                  <a:gd name="T29" fmla="*/ 20 h 70"/>
                  <a:gd name="T30" fmla="*/ 79 w 102"/>
                  <a:gd name="T31" fmla="*/ 31 h 70"/>
                  <a:gd name="T32" fmla="*/ 85 w 102"/>
                  <a:gd name="T33" fmla="*/ 38 h 70"/>
                  <a:gd name="T34" fmla="*/ 43 w 102"/>
                  <a:gd name="T35" fmla="*/ 56 h 70"/>
                  <a:gd name="T36" fmla="*/ 43 w 102"/>
                  <a:gd name="T37" fmla="*/ 56 h 70"/>
                  <a:gd name="T38" fmla="*/ 43 w 102"/>
                  <a:gd name="T39" fmla="*/ 56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02" h="70">
                    <a:moveTo>
                      <a:pt x="41" y="69"/>
                    </a:moveTo>
                    <a:cubicBezTo>
                      <a:pt x="100" y="45"/>
                      <a:pt x="100" y="45"/>
                      <a:pt x="100" y="45"/>
                    </a:cubicBezTo>
                    <a:cubicBezTo>
                      <a:pt x="101" y="44"/>
                      <a:pt x="101" y="44"/>
                      <a:pt x="101" y="43"/>
                    </a:cubicBezTo>
                    <a:cubicBezTo>
                      <a:pt x="102" y="43"/>
                      <a:pt x="102" y="42"/>
                      <a:pt x="101" y="42"/>
                    </a:cubicBezTo>
                    <a:cubicBezTo>
                      <a:pt x="93" y="27"/>
                      <a:pt x="81" y="15"/>
                      <a:pt x="65" y="9"/>
                    </a:cubicBezTo>
                    <a:cubicBezTo>
                      <a:pt x="44" y="0"/>
                      <a:pt x="21" y="2"/>
                      <a:pt x="1" y="13"/>
                    </a:cubicBezTo>
                    <a:cubicBezTo>
                      <a:pt x="1" y="13"/>
                      <a:pt x="0" y="13"/>
                      <a:pt x="0" y="1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5"/>
                      <a:pt x="0" y="16"/>
                      <a:pt x="0" y="16"/>
                    </a:cubicBezTo>
                    <a:cubicBezTo>
                      <a:pt x="38" y="68"/>
                      <a:pt x="38" y="68"/>
                      <a:pt x="38" y="68"/>
                    </a:cubicBezTo>
                    <a:cubicBezTo>
                      <a:pt x="38" y="69"/>
                      <a:pt x="40" y="70"/>
                      <a:pt x="41" y="69"/>
                    </a:cubicBezTo>
                    <a:close/>
                    <a:moveTo>
                      <a:pt x="43" y="56"/>
                    </a:moveTo>
                    <a:cubicBezTo>
                      <a:pt x="16" y="19"/>
                      <a:pt x="16" y="19"/>
                      <a:pt x="16" y="19"/>
                    </a:cubicBezTo>
                    <a:cubicBezTo>
                      <a:pt x="22" y="17"/>
                      <a:pt x="27" y="16"/>
                      <a:pt x="32" y="15"/>
                    </a:cubicBezTo>
                    <a:cubicBezTo>
                      <a:pt x="42" y="14"/>
                      <a:pt x="52" y="16"/>
                      <a:pt x="61" y="20"/>
                    </a:cubicBezTo>
                    <a:cubicBezTo>
                      <a:pt x="67" y="23"/>
                      <a:pt x="74" y="26"/>
                      <a:pt x="79" y="31"/>
                    </a:cubicBezTo>
                    <a:cubicBezTo>
                      <a:pt x="81" y="34"/>
                      <a:pt x="83" y="36"/>
                      <a:pt x="85" y="38"/>
                    </a:cubicBezTo>
                    <a:lnTo>
                      <a:pt x="43" y="56"/>
                    </a:lnTo>
                    <a:close/>
                    <a:moveTo>
                      <a:pt x="43" y="56"/>
                    </a:moveTo>
                    <a:cubicBezTo>
                      <a:pt x="43" y="56"/>
                      <a:pt x="43" y="56"/>
                      <a:pt x="43" y="56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2" name="Freeform 80"/>
              <p:cNvSpPr>
                <a:spLocks noEditPoints="1"/>
              </p:cNvSpPr>
              <p:nvPr/>
            </p:nvSpPr>
            <p:spPr bwMode="auto">
              <a:xfrm>
                <a:off x="5216526" y="1438276"/>
                <a:ext cx="260350" cy="450850"/>
              </a:xfrm>
              <a:custGeom>
                <a:avLst/>
                <a:gdLst>
                  <a:gd name="T0" fmla="*/ 43 w 69"/>
                  <a:gd name="T1" fmla="*/ 118 h 120"/>
                  <a:gd name="T2" fmla="*/ 68 w 69"/>
                  <a:gd name="T3" fmla="*/ 57 h 120"/>
                  <a:gd name="T4" fmla="*/ 68 w 69"/>
                  <a:gd name="T5" fmla="*/ 55 h 120"/>
                  <a:gd name="T6" fmla="*/ 29 w 69"/>
                  <a:gd name="T7" fmla="*/ 1 h 120"/>
                  <a:gd name="T8" fmla="*/ 28 w 69"/>
                  <a:gd name="T9" fmla="*/ 0 h 120"/>
                  <a:gd name="T10" fmla="*/ 26 w 69"/>
                  <a:gd name="T11" fmla="*/ 1 h 120"/>
                  <a:gd name="T12" fmla="*/ 8 w 69"/>
                  <a:gd name="T13" fmla="*/ 27 h 120"/>
                  <a:gd name="T14" fmla="*/ 6 w 69"/>
                  <a:gd name="T15" fmla="*/ 80 h 120"/>
                  <a:gd name="T16" fmla="*/ 40 w 69"/>
                  <a:gd name="T17" fmla="*/ 119 h 120"/>
                  <a:gd name="T18" fmla="*/ 42 w 69"/>
                  <a:gd name="T19" fmla="*/ 120 h 120"/>
                  <a:gd name="T20" fmla="*/ 43 w 69"/>
                  <a:gd name="T21" fmla="*/ 118 h 120"/>
                  <a:gd name="T22" fmla="*/ 43 w 69"/>
                  <a:gd name="T23" fmla="*/ 118 h 120"/>
                  <a:gd name="T24" fmla="*/ 43 w 69"/>
                  <a:gd name="T25" fmla="*/ 118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20">
                    <a:moveTo>
                      <a:pt x="43" y="118"/>
                    </a:moveTo>
                    <a:cubicBezTo>
                      <a:pt x="68" y="57"/>
                      <a:pt x="68" y="57"/>
                      <a:pt x="68" y="57"/>
                    </a:cubicBezTo>
                    <a:cubicBezTo>
                      <a:pt x="69" y="57"/>
                      <a:pt x="69" y="56"/>
                      <a:pt x="68" y="55"/>
                    </a:cubicBezTo>
                    <a:cubicBezTo>
                      <a:pt x="29" y="1"/>
                      <a:pt x="29" y="1"/>
                      <a:pt x="29" y="1"/>
                    </a:cubicBezTo>
                    <a:cubicBezTo>
                      <a:pt x="29" y="1"/>
                      <a:pt x="29" y="1"/>
                      <a:pt x="28" y="0"/>
                    </a:cubicBezTo>
                    <a:cubicBezTo>
                      <a:pt x="27" y="0"/>
                      <a:pt x="27" y="1"/>
                      <a:pt x="26" y="1"/>
                    </a:cubicBezTo>
                    <a:cubicBezTo>
                      <a:pt x="18" y="8"/>
                      <a:pt x="12" y="17"/>
                      <a:pt x="8" y="27"/>
                    </a:cubicBezTo>
                    <a:cubicBezTo>
                      <a:pt x="1" y="44"/>
                      <a:pt x="0" y="63"/>
                      <a:pt x="6" y="80"/>
                    </a:cubicBezTo>
                    <a:cubicBezTo>
                      <a:pt x="12" y="97"/>
                      <a:pt x="24" y="111"/>
                      <a:pt x="40" y="119"/>
                    </a:cubicBezTo>
                    <a:cubicBezTo>
                      <a:pt x="40" y="120"/>
                      <a:pt x="41" y="120"/>
                      <a:pt x="42" y="120"/>
                    </a:cubicBezTo>
                    <a:cubicBezTo>
                      <a:pt x="42" y="119"/>
                      <a:pt x="43" y="119"/>
                      <a:pt x="43" y="118"/>
                    </a:cubicBezTo>
                    <a:close/>
                    <a:moveTo>
                      <a:pt x="43" y="118"/>
                    </a:moveTo>
                    <a:cubicBezTo>
                      <a:pt x="43" y="118"/>
                      <a:pt x="43" y="118"/>
                      <a:pt x="43" y="118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2" name="组合 1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GrpSpPr/>
          <p:nvPr/>
        </p:nvGrpSpPr>
        <p:grpSpPr>
          <a:xfrm>
            <a:off x="6134735" y="1816885"/>
            <a:ext cx="4933067" cy="1121231"/>
            <a:chOff x="6134735" y="1816885"/>
            <a:chExt cx="4933067" cy="1121231"/>
          </a:xfrm>
        </p:grpSpPr>
        <p:sp>
          <p:nvSpPr>
            <p:cNvPr id="57" name="矩形 56"/>
            <p:cNvSpPr/>
            <p:nvPr/>
          </p:nvSpPr>
          <p:spPr>
            <a:xfrm>
              <a:off x="6134735" y="1921660"/>
              <a:ext cx="4504288" cy="911683"/>
            </a:xfrm>
            <a:prstGeom prst="rect">
              <a:avLst/>
            </a:prstGeom>
            <a:solidFill>
              <a:srgbClr val="EE534F"/>
            </a:solidFill>
            <a:ln>
              <a:noFill/>
            </a:ln>
            <a:effectLst>
              <a:outerShdw blurRad="152400" sx="103000" sy="103000" algn="c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schemeClr val="lt1"/>
                </a:solidFill>
              </a:endParaRPr>
            </a:p>
          </p:txBody>
        </p:sp>
        <p:sp>
          <p:nvSpPr>
            <p:cNvPr id="58" name="椭圆 57"/>
            <p:cNvSpPr/>
            <p:nvPr/>
          </p:nvSpPr>
          <p:spPr>
            <a:xfrm>
              <a:off x="9946571" y="1816885"/>
              <a:ext cx="1121231" cy="1121231"/>
            </a:xfrm>
            <a:prstGeom prst="ellipse">
              <a:avLst/>
            </a:prstGeom>
            <a:solidFill>
              <a:srgbClr val="EE534F"/>
            </a:solidFill>
            <a:ln>
              <a:noFill/>
            </a:ln>
            <a:effectLst>
              <a:outerShdw blurRad="152400" sx="103000" sy="103000" algn="c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schemeClr val="lt1"/>
                </a:solidFill>
              </a:endParaRPr>
            </a:p>
          </p:txBody>
        </p:sp>
        <p:grpSp>
          <p:nvGrpSpPr>
            <p:cNvPr id="65" name="组合 64"/>
            <p:cNvGrpSpPr/>
            <p:nvPr/>
          </p:nvGrpSpPr>
          <p:grpSpPr>
            <a:xfrm>
              <a:off x="7481935" y="2003601"/>
              <a:ext cx="2486420" cy="603729"/>
              <a:chOff x="8548025" y="1578624"/>
              <a:chExt cx="2486420" cy="603729"/>
            </a:xfrm>
          </p:grpSpPr>
          <p:sp>
            <p:nvSpPr>
              <p:cNvPr id="69" name="矩形 68"/>
              <p:cNvSpPr/>
              <p:nvPr/>
            </p:nvSpPr>
            <p:spPr>
              <a:xfrm>
                <a:off x="8548025" y="1766855"/>
                <a:ext cx="2486420" cy="41549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US" altLang="zh-CN" sz="1050" dirty="0">
                    <a:solidFill>
                      <a:schemeClr val="bg1"/>
                    </a:solidFill>
                    <a:ea typeface="Dotum" panose="020B0600000101010101" pitchFamily="34" charset="-127"/>
                    <a:cs typeface="Segoe UI Semilight" panose="020B0402040204020203" pitchFamily="34" charset="0"/>
                  </a:rPr>
                  <a:t>If you were a teardrop </a:t>
                </a:r>
                <a:r>
                  <a:rPr lang="zh-CN" altLang="en-US" sz="1050" dirty="0">
                    <a:solidFill>
                      <a:schemeClr val="bg1"/>
                    </a:solidFill>
                    <a:ea typeface="Dotum" panose="020B0600000101010101" pitchFamily="34" charset="-127"/>
                    <a:cs typeface="Segoe UI Semilight" panose="020B0402040204020203" pitchFamily="34" charset="0"/>
                  </a:rPr>
                  <a:t>，</a:t>
                </a:r>
                <a:r>
                  <a:rPr lang="en-US" altLang="zh-CN" sz="1050" dirty="0">
                    <a:solidFill>
                      <a:schemeClr val="bg1"/>
                    </a:solidFill>
                    <a:ea typeface="Dotum" panose="020B0600000101010101" pitchFamily="34" charset="-127"/>
                    <a:cs typeface="Segoe UI Semilight" panose="020B0402040204020203" pitchFamily="34" charset="0"/>
                  </a:rPr>
                  <a:t>in my eye,  for fear of losing you</a:t>
                </a:r>
                <a:r>
                  <a:rPr lang="zh-CN" altLang="en-US" sz="1050" dirty="0">
                    <a:solidFill>
                      <a:schemeClr val="bg1"/>
                    </a:solidFill>
                    <a:ea typeface="Dotum" panose="020B0600000101010101" pitchFamily="34" charset="-127"/>
                    <a:cs typeface="Segoe UI Semilight" panose="020B0402040204020203" pitchFamily="34" charset="0"/>
                  </a:rPr>
                  <a:t>，</a:t>
                </a:r>
                <a:r>
                  <a:rPr lang="en-US" altLang="zh-CN" sz="1050" dirty="0">
                    <a:solidFill>
                      <a:schemeClr val="bg1"/>
                    </a:solidFill>
                    <a:ea typeface="Dotum" panose="020B0600000101010101" pitchFamily="34" charset="-127"/>
                    <a:cs typeface="Segoe UI Semilight" panose="020B0402040204020203" pitchFamily="34" charset="0"/>
                  </a:rPr>
                  <a:t>I  would never cry</a:t>
                </a:r>
                <a:endParaRPr lang="zh-CN" altLang="en-US" sz="1050" dirty="0">
                  <a:solidFill>
                    <a:schemeClr val="bg1"/>
                  </a:solidFill>
                  <a:ea typeface="Dotum" panose="020B0600000101010101" pitchFamily="34" charset="-127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70" name="矩形 69"/>
              <p:cNvSpPr/>
              <p:nvPr/>
            </p:nvSpPr>
            <p:spPr>
              <a:xfrm>
                <a:off x="9678237" y="1578624"/>
                <a:ext cx="1356208" cy="2616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US" altLang="zh-CN" sz="1100" b="1" dirty="0">
                    <a:solidFill>
                      <a:schemeClr val="bg1"/>
                    </a:solidFill>
                    <a:ea typeface="Dotum" panose="020B0600000101010101" pitchFamily="34" charset="-127"/>
                    <a:cs typeface="Segoe UI Semilight" panose="020B0402040204020203" pitchFamily="34" charset="0"/>
                  </a:rPr>
                  <a:t>Your title here</a:t>
                </a:r>
                <a:endParaRPr lang="zh-CN" altLang="en-US" sz="1100" b="1" dirty="0">
                  <a:solidFill>
                    <a:schemeClr val="bg1"/>
                  </a:solidFill>
                  <a:ea typeface="Dotum" panose="020B0600000101010101" pitchFamily="34" charset="-127"/>
                  <a:cs typeface="Segoe UI Semilight" panose="020B0402040204020203" pitchFamily="34" charset="0"/>
                </a:endParaRPr>
              </a:p>
            </p:txBody>
          </p:sp>
        </p:grpSp>
        <p:grpSp>
          <p:nvGrpSpPr>
            <p:cNvPr id="83" name="组合 82"/>
            <p:cNvGrpSpPr/>
            <p:nvPr/>
          </p:nvGrpSpPr>
          <p:grpSpPr>
            <a:xfrm>
              <a:off x="10186806" y="2071840"/>
              <a:ext cx="657682" cy="625677"/>
              <a:chOff x="6323014" y="4870451"/>
              <a:chExt cx="652463" cy="620713"/>
            </a:xfrm>
            <a:solidFill>
              <a:schemeClr val="bg1"/>
            </a:solidFill>
          </p:grpSpPr>
          <p:sp>
            <p:nvSpPr>
              <p:cNvPr id="84" name="Freeform 81"/>
              <p:cNvSpPr>
                <a:spLocks/>
              </p:cNvSpPr>
              <p:nvPr/>
            </p:nvSpPr>
            <p:spPr bwMode="auto">
              <a:xfrm>
                <a:off x="6789739" y="4870451"/>
                <a:ext cx="185738" cy="185738"/>
              </a:xfrm>
              <a:custGeom>
                <a:avLst/>
                <a:gdLst>
                  <a:gd name="T0" fmla="*/ 38 w 49"/>
                  <a:gd name="T1" fmla="*/ 11 h 49"/>
                  <a:gd name="T2" fmla="*/ 3 w 49"/>
                  <a:gd name="T3" fmla="*/ 7 h 49"/>
                  <a:gd name="T4" fmla="*/ 2 w 49"/>
                  <a:gd name="T5" fmla="*/ 15 h 49"/>
                  <a:gd name="T6" fmla="*/ 34 w 49"/>
                  <a:gd name="T7" fmla="*/ 47 h 49"/>
                  <a:gd name="T8" fmla="*/ 42 w 49"/>
                  <a:gd name="T9" fmla="*/ 46 h 49"/>
                  <a:gd name="T10" fmla="*/ 38 w 49"/>
                  <a:gd name="T11" fmla="*/ 11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" h="49">
                    <a:moveTo>
                      <a:pt x="38" y="11"/>
                    </a:moveTo>
                    <a:cubicBezTo>
                      <a:pt x="28" y="2"/>
                      <a:pt x="14" y="0"/>
                      <a:pt x="3" y="7"/>
                    </a:cubicBezTo>
                    <a:cubicBezTo>
                      <a:pt x="0" y="9"/>
                      <a:pt x="0" y="13"/>
                      <a:pt x="2" y="15"/>
                    </a:cubicBezTo>
                    <a:cubicBezTo>
                      <a:pt x="34" y="47"/>
                      <a:pt x="34" y="47"/>
                      <a:pt x="34" y="47"/>
                    </a:cubicBezTo>
                    <a:cubicBezTo>
                      <a:pt x="36" y="49"/>
                      <a:pt x="40" y="49"/>
                      <a:pt x="42" y="46"/>
                    </a:cubicBezTo>
                    <a:cubicBezTo>
                      <a:pt x="49" y="35"/>
                      <a:pt x="47" y="21"/>
                      <a:pt x="38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5" name="Freeform 82"/>
              <p:cNvSpPr>
                <a:spLocks noEditPoints="1"/>
              </p:cNvSpPr>
              <p:nvPr/>
            </p:nvSpPr>
            <p:spPr bwMode="auto">
              <a:xfrm>
                <a:off x="6364289" y="4924426"/>
                <a:ext cx="554038" cy="566738"/>
              </a:xfrm>
              <a:custGeom>
                <a:avLst/>
                <a:gdLst>
                  <a:gd name="T0" fmla="*/ 134 w 147"/>
                  <a:gd name="T1" fmla="*/ 115 h 151"/>
                  <a:gd name="T2" fmla="*/ 147 w 147"/>
                  <a:gd name="T3" fmla="*/ 72 h 151"/>
                  <a:gd name="T4" fmla="*/ 75 w 147"/>
                  <a:gd name="T5" fmla="*/ 0 h 151"/>
                  <a:gd name="T6" fmla="*/ 74 w 147"/>
                  <a:gd name="T7" fmla="*/ 0 h 151"/>
                  <a:gd name="T8" fmla="*/ 3 w 147"/>
                  <a:gd name="T9" fmla="*/ 72 h 151"/>
                  <a:gd name="T10" fmla="*/ 15 w 147"/>
                  <a:gd name="T11" fmla="*/ 112 h 151"/>
                  <a:gd name="T12" fmla="*/ 2 w 147"/>
                  <a:gd name="T13" fmla="*/ 137 h 151"/>
                  <a:gd name="T14" fmla="*/ 6 w 147"/>
                  <a:gd name="T15" fmla="*/ 150 h 151"/>
                  <a:gd name="T16" fmla="*/ 11 w 147"/>
                  <a:gd name="T17" fmla="*/ 151 h 151"/>
                  <a:gd name="T18" fmla="*/ 20 w 147"/>
                  <a:gd name="T19" fmla="*/ 146 h 151"/>
                  <a:gd name="T20" fmla="*/ 29 w 147"/>
                  <a:gd name="T21" fmla="*/ 128 h 151"/>
                  <a:gd name="T22" fmla="*/ 74 w 147"/>
                  <a:gd name="T23" fmla="*/ 145 h 151"/>
                  <a:gd name="T24" fmla="*/ 75 w 147"/>
                  <a:gd name="T25" fmla="*/ 145 h 151"/>
                  <a:gd name="T26" fmla="*/ 119 w 147"/>
                  <a:gd name="T27" fmla="*/ 129 h 151"/>
                  <a:gd name="T28" fmla="*/ 127 w 147"/>
                  <a:gd name="T29" fmla="*/ 146 h 151"/>
                  <a:gd name="T30" fmla="*/ 136 w 147"/>
                  <a:gd name="T31" fmla="*/ 151 h 151"/>
                  <a:gd name="T32" fmla="*/ 141 w 147"/>
                  <a:gd name="T33" fmla="*/ 150 h 151"/>
                  <a:gd name="T34" fmla="*/ 145 w 147"/>
                  <a:gd name="T35" fmla="*/ 137 h 151"/>
                  <a:gd name="T36" fmla="*/ 134 w 147"/>
                  <a:gd name="T37" fmla="*/ 115 h 151"/>
                  <a:gd name="T38" fmla="*/ 75 w 147"/>
                  <a:gd name="T39" fmla="*/ 125 h 151"/>
                  <a:gd name="T40" fmla="*/ 74 w 147"/>
                  <a:gd name="T41" fmla="*/ 125 h 151"/>
                  <a:gd name="T42" fmla="*/ 22 w 147"/>
                  <a:gd name="T43" fmla="*/ 72 h 151"/>
                  <a:gd name="T44" fmla="*/ 74 w 147"/>
                  <a:gd name="T45" fmla="*/ 20 h 151"/>
                  <a:gd name="T46" fmla="*/ 75 w 147"/>
                  <a:gd name="T47" fmla="*/ 19 h 151"/>
                  <a:gd name="T48" fmla="*/ 128 w 147"/>
                  <a:gd name="T49" fmla="*/ 72 h 151"/>
                  <a:gd name="T50" fmla="*/ 75 w 147"/>
                  <a:gd name="T51" fmla="*/ 125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47" h="151">
                    <a:moveTo>
                      <a:pt x="134" y="115"/>
                    </a:moveTo>
                    <a:cubicBezTo>
                      <a:pt x="142" y="103"/>
                      <a:pt x="147" y="88"/>
                      <a:pt x="147" y="72"/>
                    </a:cubicBezTo>
                    <a:cubicBezTo>
                      <a:pt x="147" y="32"/>
                      <a:pt x="115" y="0"/>
                      <a:pt x="75" y="0"/>
                    </a:cubicBezTo>
                    <a:cubicBezTo>
                      <a:pt x="75" y="0"/>
                      <a:pt x="74" y="0"/>
                      <a:pt x="74" y="0"/>
                    </a:cubicBezTo>
                    <a:cubicBezTo>
                      <a:pt x="35" y="0"/>
                      <a:pt x="3" y="33"/>
                      <a:pt x="3" y="72"/>
                    </a:cubicBezTo>
                    <a:cubicBezTo>
                      <a:pt x="3" y="87"/>
                      <a:pt x="7" y="101"/>
                      <a:pt x="15" y="112"/>
                    </a:cubicBezTo>
                    <a:cubicBezTo>
                      <a:pt x="2" y="137"/>
                      <a:pt x="2" y="137"/>
                      <a:pt x="2" y="137"/>
                    </a:cubicBezTo>
                    <a:cubicBezTo>
                      <a:pt x="0" y="142"/>
                      <a:pt x="2" y="148"/>
                      <a:pt x="6" y="150"/>
                    </a:cubicBezTo>
                    <a:cubicBezTo>
                      <a:pt x="8" y="151"/>
                      <a:pt x="9" y="151"/>
                      <a:pt x="11" y="151"/>
                    </a:cubicBezTo>
                    <a:cubicBezTo>
                      <a:pt x="14" y="151"/>
                      <a:pt x="18" y="149"/>
                      <a:pt x="20" y="146"/>
                    </a:cubicBezTo>
                    <a:cubicBezTo>
                      <a:pt x="29" y="128"/>
                      <a:pt x="29" y="128"/>
                      <a:pt x="29" y="128"/>
                    </a:cubicBezTo>
                    <a:cubicBezTo>
                      <a:pt x="41" y="138"/>
                      <a:pt x="57" y="145"/>
                      <a:pt x="74" y="145"/>
                    </a:cubicBezTo>
                    <a:cubicBezTo>
                      <a:pt x="74" y="145"/>
                      <a:pt x="75" y="145"/>
                      <a:pt x="75" y="145"/>
                    </a:cubicBezTo>
                    <a:cubicBezTo>
                      <a:pt x="92" y="145"/>
                      <a:pt x="107" y="139"/>
                      <a:pt x="119" y="129"/>
                    </a:cubicBezTo>
                    <a:cubicBezTo>
                      <a:pt x="127" y="146"/>
                      <a:pt x="127" y="146"/>
                      <a:pt x="127" y="146"/>
                    </a:cubicBezTo>
                    <a:cubicBezTo>
                      <a:pt x="129" y="149"/>
                      <a:pt x="133" y="151"/>
                      <a:pt x="136" y="151"/>
                    </a:cubicBezTo>
                    <a:cubicBezTo>
                      <a:pt x="138" y="151"/>
                      <a:pt x="139" y="151"/>
                      <a:pt x="141" y="150"/>
                    </a:cubicBezTo>
                    <a:cubicBezTo>
                      <a:pt x="145" y="148"/>
                      <a:pt x="147" y="142"/>
                      <a:pt x="145" y="137"/>
                    </a:cubicBezTo>
                    <a:lnTo>
                      <a:pt x="134" y="115"/>
                    </a:lnTo>
                    <a:close/>
                    <a:moveTo>
                      <a:pt x="75" y="125"/>
                    </a:moveTo>
                    <a:cubicBezTo>
                      <a:pt x="75" y="125"/>
                      <a:pt x="74" y="125"/>
                      <a:pt x="74" y="125"/>
                    </a:cubicBezTo>
                    <a:cubicBezTo>
                      <a:pt x="45" y="125"/>
                      <a:pt x="22" y="101"/>
                      <a:pt x="22" y="72"/>
                    </a:cubicBezTo>
                    <a:cubicBezTo>
                      <a:pt x="22" y="43"/>
                      <a:pt x="45" y="20"/>
                      <a:pt x="74" y="20"/>
                    </a:cubicBezTo>
                    <a:cubicBezTo>
                      <a:pt x="74" y="20"/>
                      <a:pt x="75" y="19"/>
                      <a:pt x="75" y="19"/>
                    </a:cubicBezTo>
                    <a:cubicBezTo>
                      <a:pt x="104" y="19"/>
                      <a:pt x="128" y="43"/>
                      <a:pt x="128" y="72"/>
                    </a:cubicBezTo>
                    <a:cubicBezTo>
                      <a:pt x="128" y="102"/>
                      <a:pt x="104" y="125"/>
                      <a:pt x="75" y="1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6" name="Freeform 83"/>
              <p:cNvSpPr>
                <a:spLocks/>
              </p:cNvSpPr>
              <p:nvPr/>
            </p:nvSpPr>
            <p:spPr bwMode="auto">
              <a:xfrm>
                <a:off x="6534151" y="5092701"/>
                <a:ext cx="131763" cy="236538"/>
              </a:xfrm>
              <a:custGeom>
                <a:avLst/>
                <a:gdLst>
                  <a:gd name="T0" fmla="*/ 30 w 35"/>
                  <a:gd name="T1" fmla="*/ 0 h 63"/>
                  <a:gd name="T2" fmla="*/ 29 w 35"/>
                  <a:gd name="T3" fmla="*/ 0 h 63"/>
                  <a:gd name="T4" fmla="*/ 24 w 35"/>
                  <a:gd name="T5" fmla="*/ 6 h 63"/>
                  <a:gd name="T6" fmla="*/ 24 w 35"/>
                  <a:gd name="T7" fmla="*/ 27 h 63"/>
                  <a:gd name="T8" fmla="*/ 2 w 35"/>
                  <a:gd name="T9" fmla="*/ 54 h 63"/>
                  <a:gd name="T10" fmla="*/ 3 w 35"/>
                  <a:gd name="T11" fmla="*/ 61 h 63"/>
                  <a:gd name="T12" fmla="*/ 6 w 35"/>
                  <a:gd name="T13" fmla="*/ 63 h 63"/>
                  <a:gd name="T14" fmla="*/ 10 w 35"/>
                  <a:gd name="T15" fmla="*/ 61 h 63"/>
                  <a:gd name="T16" fmla="*/ 29 w 35"/>
                  <a:gd name="T17" fmla="*/ 39 h 63"/>
                  <a:gd name="T18" fmla="*/ 33 w 35"/>
                  <a:gd name="T19" fmla="*/ 34 h 63"/>
                  <a:gd name="T20" fmla="*/ 35 w 35"/>
                  <a:gd name="T21" fmla="*/ 29 h 63"/>
                  <a:gd name="T22" fmla="*/ 35 w 35"/>
                  <a:gd name="T23" fmla="*/ 6 h 63"/>
                  <a:gd name="T24" fmla="*/ 30 w 35"/>
                  <a:gd name="T25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5" h="63">
                    <a:moveTo>
                      <a:pt x="30" y="0"/>
                    </a:moveTo>
                    <a:cubicBezTo>
                      <a:pt x="30" y="0"/>
                      <a:pt x="29" y="0"/>
                      <a:pt x="29" y="0"/>
                    </a:cubicBezTo>
                    <a:cubicBezTo>
                      <a:pt x="26" y="1"/>
                      <a:pt x="24" y="3"/>
                      <a:pt x="24" y="6"/>
                    </a:cubicBezTo>
                    <a:cubicBezTo>
                      <a:pt x="24" y="27"/>
                      <a:pt x="24" y="27"/>
                      <a:pt x="24" y="27"/>
                    </a:cubicBezTo>
                    <a:cubicBezTo>
                      <a:pt x="2" y="54"/>
                      <a:pt x="2" y="54"/>
                      <a:pt x="2" y="54"/>
                    </a:cubicBezTo>
                    <a:cubicBezTo>
                      <a:pt x="0" y="56"/>
                      <a:pt x="0" y="59"/>
                      <a:pt x="3" y="61"/>
                    </a:cubicBezTo>
                    <a:cubicBezTo>
                      <a:pt x="4" y="62"/>
                      <a:pt x="5" y="63"/>
                      <a:pt x="6" y="63"/>
                    </a:cubicBezTo>
                    <a:cubicBezTo>
                      <a:pt x="8" y="63"/>
                      <a:pt x="9" y="62"/>
                      <a:pt x="10" y="61"/>
                    </a:cubicBezTo>
                    <a:cubicBezTo>
                      <a:pt x="29" y="39"/>
                      <a:pt x="29" y="39"/>
                      <a:pt x="29" y="39"/>
                    </a:cubicBezTo>
                    <a:cubicBezTo>
                      <a:pt x="33" y="34"/>
                      <a:pt x="33" y="34"/>
                      <a:pt x="33" y="34"/>
                    </a:cubicBezTo>
                    <a:cubicBezTo>
                      <a:pt x="35" y="33"/>
                      <a:pt x="35" y="31"/>
                      <a:pt x="35" y="29"/>
                    </a:cubicBezTo>
                    <a:cubicBezTo>
                      <a:pt x="35" y="6"/>
                      <a:pt x="35" y="6"/>
                      <a:pt x="35" y="6"/>
                    </a:cubicBezTo>
                    <a:cubicBezTo>
                      <a:pt x="35" y="3"/>
                      <a:pt x="33" y="0"/>
                      <a:pt x="3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7" name="Freeform 84"/>
              <p:cNvSpPr>
                <a:spLocks/>
              </p:cNvSpPr>
              <p:nvPr/>
            </p:nvSpPr>
            <p:spPr bwMode="auto">
              <a:xfrm>
                <a:off x="6323014" y="4870451"/>
                <a:ext cx="184150" cy="185738"/>
              </a:xfrm>
              <a:custGeom>
                <a:avLst/>
                <a:gdLst>
                  <a:gd name="T0" fmla="*/ 11 w 49"/>
                  <a:gd name="T1" fmla="*/ 11 h 49"/>
                  <a:gd name="T2" fmla="*/ 7 w 49"/>
                  <a:gd name="T3" fmla="*/ 46 h 49"/>
                  <a:gd name="T4" fmla="*/ 14 w 49"/>
                  <a:gd name="T5" fmla="*/ 47 h 49"/>
                  <a:gd name="T6" fmla="*/ 46 w 49"/>
                  <a:gd name="T7" fmla="*/ 15 h 49"/>
                  <a:gd name="T8" fmla="*/ 45 w 49"/>
                  <a:gd name="T9" fmla="*/ 7 h 49"/>
                  <a:gd name="T10" fmla="*/ 11 w 49"/>
                  <a:gd name="T11" fmla="*/ 11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" h="49">
                    <a:moveTo>
                      <a:pt x="11" y="11"/>
                    </a:moveTo>
                    <a:cubicBezTo>
                      <a:pt x="1" y="21"/>
                      <a:pt x="0" y="35"/>
                      <a:pt x="7" y="46"/>
                    </a:cubicBezTo>
                    <a:cubicBezTo>
                      <a:pt x="9" y="49"/>
                      <a:pt x="12" y="49"/>
                      <a:pt x="14" y="47"/>
                    </a:cubicBezTo>
                    <a:cubicBezTo>
                      <a:pt x="46" y="15"/>
                      <a:pt x="46" y="15"/>
                      <a:pt x="46" y="15"/>
                    </a:cubicBezTo>
                    <a:cubicBezTo>
                      <a:pt x="49" y="13"/>
                      <a:pt x="48" y="9"/>
                      <a:pt x="45" y="7"/>
                    </a:cubicBezTo>
                    <a:cubicBezTo>
                      <a:pt x="35" y="0"/>
                      <a:pt x="20" y="2"/>
                      <a:pt x="11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13" name="组合 12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GrpSpPr/>
          <p:nvPr/>
        </p:nvGrpSpPr>
        <p:grpSpPr>
          <a:xfrm>
            <a:off x="6708291" y="3640243"/>
            <a:ext cx="4359511" cy="1121231"/>
            <a:chOff x="6708291" y="3640243"/>
            <a:chExt cx="4359511" cy="1121231"/>
          </a:xfrm>
        </p:grpSpPr>
        <p:sp>
          <p:nvSpPr>
            <p:cNvPr id="51" name="矩形 50"/>
            <p:cNvSpPr/>
            <p:nvPr/>
          </p:nvSpPr>
          <p:spPr>
            <a:xfrm>
              <a:off x="6708291" y="3745018"/>
              <a:ext cx="3930732" cy="911683"/>
            </a:xfrm>
            <a:prstGeom prst="rect">
              <a:avLst/>
            </a:prstGeom>
            <a:solidFill>
              <a:srgbClr val="EE534F"/>
            </a:solidFill>
            <a:ln>
              <a:noFill/>
            </a:ln>
            <a:effectLst>
              <a:outerShdw blurRad="152400" sx="103000" sy="103000" algn="c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schemeClr val="lt1"/>
                </a:solidFill>
              </a:endParaRPr>
            </a:p>
          </p:txBody>
        </p:sp>
        <p:grpSp>
          <p:nvGrpSpPr>
            <p:cNvPr id="6" name="组合 5"/>
            <p:cNvGrpSpPr/>
            <p:nvPr/>
          </p:nvGrpSpPr>
          <p:grpSpPr>
            <a:xfrm>
              <a:off x="7481935" y="3640243"/>
              <a:ext cx="3585867" cy="1121231"/>
              <a:chOff x="7481935" y="3640243"/>
              <a:chExt cx="3585867" cy="1121231"/>
            </a:xfrm>
          </p:grpSpPr>
          <p:sp>
            <p:nvSpPr>
              <p:cNvPr id="52" name="椭圆 51"/>
              <p:cNvSpPr/>
              <p:nvPr/>
            </p:nvSpPr>
            <p:spPr>
              <a:xfrm>
                <a:off x="9946571" y="3640243"/>
                <a:ext cx="1121231" cy="1121231"/>
              </a:xfrm>
              <a:prstGeom prst="ellipse">
                <a:avLst/>
              </a:prstGeom>
              <a:solidFill>
                <a:srgbClr val="EE534F"/>
              </a:solidFill>
              <a:ln>
                <a:noFill/>
              </a:ln>
              <a:effectLst>
                <a:outerShdw blurRad="152400" sx="103000" sy="103000" algn="ctr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 b="1">
                  <a:solidFill>
                    <a:schemeClr val="lt1"/>
                  </a:solidFill>
                </a:endParaRPr>
              </a:p>
            </p:txBody>
          </p:sp>
          <p:grpSp>
            <p:nvGrpSpPr>
              <p:cNvPr id="66" name="组合 65"/>
              <p:cNvGrpSpPr/>
              <p:nvPr/>
            </p:nvGrpSpPr>
            <p:grpSpPr>
              <a:xfrm>
                <a:off x="7481935" y="3848392"/>
                <a:ext cx="2486420" cy="598690"/>
                <a:chOff x="8548025" y="1583663"/>
                <a:chExt cx="2486420" cy="598690"/>
              </a:xfrm>
            </p:grpSpPr>
            <p:sp>
              <p:nvSpPr>
                <p:cNvPr id="67" name="矩形 66"/>
                <p:cNvSpPr/>
                <p:nvPr/>
              </p:nvSpPr>
              <p:spPr>
                <a:xfrm>
                  <a:off x="8548025" y="1766855"/>
                  <a:ext cx="2486420" cy="415498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r"/>
                  <a:r>
                    <a:rPr lang="en-US" altLang="zh-CN" sz="1050" dirty="0">
                      <a:solidFill>
                        <a:schemeClr val="bg1"/>
                      </a:solidFill>
                      <a:ea typeface="Dotum" panose="020B0600000101010101" pitchFamily="34" charset="-127"/>
                      <a:cs typeface="Segoe UI Semilight" panose="020B0402040204020203" pitchFamily="34" charset="0"/>
                    </a:rPr>
                    <a:t>If you were a teardrop </a:t>
                  </a:r>
                  <a:r>
                    <a:rPr lang="zh-CN" altLang="en-US" sz="1050" dirty="0">
                      <a:solidFill>
                        <a:schemeClr val="bg1"/>
                      </a:solidFill>
                      <a:ea typeface="Dotum" panose="020B0600000101010101" pitchFamily="34" charset="-127"/>
                      <a:cs typeface="Segoe UI Semilight" panose="020B0402040204020203" pitchFamily="34" charset="0"/>
                    </a:rPr>
                    <a:t>，</a:t>
                  </a:r>
                  <a:r>
                    <a:rPr lang="en-US" altLang="zh-CN" sz="1050" dirty="0">
                      <a:solidFill>
                        <a:schemeClr val="bg1"/>
                      </a:solidFill>
                      <a:ea typeface="Dotum" panose="020B0600000101010101" pitchFamily="34" charset="-127"/>
                      <a:cs typeface="Segoe UI Semilight" panose="020B0402040204020203" pitchFamily="34" charset="0"/>
                    </a:rPr>
                    <a:t>in my eye,  for fear of losing you</a:t>
                  </a:r>
                  <a:r>
                    <a:rPr lang="zh-CN" altLang="en-US" sz="1050" dirty="0">
                      <a:solidFill>
                        <a:schemeClr val="bg1"/>
                      </a:solidFill>
                      <a:ea typeface="Dotum" panose="020B0600000101010101" pitchFamily="34" charset="-127"/>
                      <a:cs typeface="Segoe UI Semilight" panose="020B0402040204020203" pitchFamily="34" charset="0"/>
                    </a:rPr>
                    <a:t>，</a:t>
                  </a:r>
                  <a:r>
                    <a:rPr lang="en-US" altLang="zh-CN" sz="1050" dirty="0">
                      <a:solidFill>
                        <a:schemeClr val="bg1"/>
                      </a:solidFill>
                      <a:ea typeface="Dotum" panose="020B0600000101010101" pitchFamily="34" charset="-127"/>
                      <a:cs typeface="Segoe UI Semilight" panose="020B0402040204020203" pitchFamily="34" charset="0"/>
                    </a:rPr>
                    <a:t>I  would never cry</a:t>
                  </a:r>
                  <a:endParaRPr lang="zh-CN" altLang="en-US" sz="1050" dirty="0">
                    <a:solidFill>
                      <a:schemeClr val="bg1"/>
                    </a:solidFill>
                    <a:ea typeface="Dotum" panose="020B0600000101010101" pitchFamily="34" charset="-127"/>
                    <a:cs typeface="Segoe UI Semilight" panose="020B0402040204020203" pitchFamily="34" charset="0"/>
                  </a:endParaRPr>
                </a:p>
              </p:txBody>
            </p:sp>
            <p:sp>
              <p:nvSpPr>
                <p:cNvPr id="68" name="矩形 67"/>
                <p:cNvSpPr/>
                <p:nvPr/>
              </p:nvSpPr>
              <p:spPr>
                <a:xfrm>
                  <a:off x="9678237" y="1583663"/>
                  <a:ext cx="1356208" cy="26161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r"/>
                  <a:r>
                    <a:rPr lang="en-US" altLang="zh-CN" sz="1100" b="1" dirty="0">
                      <a:solidFill>
                        <a:schemeClr val="bg1"/>
                      </a:solidFill>
                      <a:ea typeface="Dotum" panose="020B0600000101010101" pitchFamily="34" charset="-127"/>
                      <a:cs typeface="Segoe UI Semilight" panose="020B0402040204020203" pitchFamily="34" charset="0"/>
                    </a:rPr>
                    <a:t>Your title here</a:t>
                  </a:r>
                  <a:endParaRPr lang="zh-CN" altLang="en-US" sz="1100" b="1" dirty="0">
                    <a:solidFill>
                      <a:schemeClr val="bg1"/>
                    </a:solidFill>
                    <a:ea typeface="Dotum" panose="020B0600000101010101" pitchFamily="34" charset="-127"/>
                    <a:cs typeface="Segoe UI Semilight" panose="020B0402040204020203" pitchFamily="34" charset="0"/>
                  </a:endParaRPr>
                </a:p>
              </p:txBody>
            </p:sp>
          </p:grpSp>
          <p:grpSp>
            <p:nvGrpSpPr>
              <p:cNvPr id="88" name="Group 4"/>
              <p:cNvGrpSpPr>
                <a:grpSpLocks noChangeAspect="1"/>
              </p:cNvGrpSpPr>
              <p:nvPr/>
            </p:nvGrpSpPr>
            <p:grpSpPr bwMode="auto">
              <a:xfrm>
                <a:off x="10227459" y="3941287"/>
                <a:ext cx="579251" cy="569433"/>
                <a:chOff x="3722" y="2043"/>
                <a:chExt cx="236" cy="232"/>
              </a:xfrm>
              <a:solidFill>
                <a:schemeClr val="bg1"/>
              </a:solidFill>
            </p:grpSpPr>
            <p:sp>
              <p:nvSpPr>
                <p:cNvPr id="89" name="Freeform 5"/>
                <p:cNvSpPr>
                  <a:spLocks noEditPoints="1"/>
                </p:cNvSpPr>
                <p:nvPr/>
              </p:nvSpPr>
              <p:spPr bwMode="auto">
                <a:xfrm>
                  <a:off x="3810" y="2089"/>
                  <a:ext cx="14" cy="32"/>
                </a:xfrm>
                <a:custGeom>
                  <a:avLst/>
                  <a:gdLst>
                    <a:gd name="T0" fmla="*/ 4 w 6"/>
                    <a:gd name="T1" fmla="*/ 0 h 13"/>
                    <a:gd name="T2" fmla="*/ 2 w 6"/>
                    <a:gd name="T3" fmla="*/ 0 h 13"/>
                    <a:gd name="T4" fmla="*/ 0 w 6"/>
                    <a:gd name="T5" fmla="*/ 2 h 13"/>
                    <a:gd name="T6" fmla="*/ 0 w 6"/>
                    <a:gd name="T7" fmla="*/ 13 h 13"/>
                    <a:gd name="T8" fmla="*/ 6 w 6"/>
                    <a:gd name="T9" fmla="*/ 13 h 13"/>
                    <a:gd name="T10" fmla="*/ 6 w 6"/>
                    <a:gd name="T11" fmla="*/ 2 h 13"/>
                    <a:gd name="T12" fmla="*/ 4 w 6"/>
                    <a:gd name="T13" fmla="*/ 0 h 13"/>
                    <a:gd name="T14" fmla="*/ 4 w 6"/>
                    <a:gd name="T15" fmla="*/ 0 h 13"/>
                    <a:gd name="T16" fmla="*/ 4 w 6"/>
                    <a:gd name="T17" fmla="*/ 0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6" h="13">
                      <a:moveTo>
                        <a:pt x="4" y="0"/>
                      </a:move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ubicBezTo>
                        <a:pt x="0" y="13"/>
                        <a:pt x="0" y="13"/>
                        <a:pt x="0" y="13"/>
                      </a:cubicBezTo>
                      <a:cubicBezTo>
                        <a:pt x="6" y="13"/>
                        <a:pt x="6" y="13"/>
                        <a:pt x="6" y="13"/>
                      </a:cubicBezTo>
                      <a:cubicBezTo>
                        <a:pt x="6" y="2"/>
                        <a:pt x="6" y="2"/>
                        <a:pt x="6" y="2"/>
                      </a:cubicBezTo>
                      <a:cubicBezTo>
                        <a:pt x="6" y="1"/>
                        <a:pt x="5" y="0"/>
                        <a:pt x="4" y="0"/>
                      </a:cubicBezTo>
                      <a:close/>
                      <a:moveTo>
                        <a:pt x="4" y="0"/>
                      </a:moveTo>
                      <a:cubicBezTo>
                        <a:pt x="4" y="0"/>
                        <a:pt x="4" y="0"/>
                        <a:pt x="4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0" name="Freeform 6"/>
                <p:cNvSpPr>
                  <a:spLocks noEditPoints="1"/>
                </p:cNvSpPr>
                <p:nvPr/>
              </p:nvSpPr>
              <p:spPr bwMode="auto">
                <a:xfrm>
                  <a:off x="3853" y="2089"/>
                  <a:ext cx="17" cy="32"/>
                </a:xfrm>
                <a:custGeom>
                  <a:avLst/>
                  <a:gdLst>
                    <a:gd name="T0" fmla="*/ 4 w 7"/>
                    <a:gd name="T1" fmla="*/ 0 h 13"/>
                    <a:gd name="T2" fmla="*/ 3 w 7"/>
                    <a:gd name="T3" fmla="*/ 0 h 13"/>
                    <a:gd name="T4" fmla="*/ 0 w 7"/>
                    <a:gd name="T5" fmla="*/ 2 h 13"/>
                    <a:gd name="T6" fmla="*/ 0 w 7"/>
                    <a:gd name="T7" fmla="*/ 13 h 13"/>
                    <a:gd name="T8" fmla="*/ 7 w 7"/>
                    <a:gd name="T9" fmla="*/ 13 h 13"/>
                    <a:gd name="T10" fmla="*/ 7 w 7"/>
                    <a:gd name="T11" fmla="*/ 2 h 13"/>
                    <a:gd name="T12" fmla="*/ 4 w 7"/>
                    <a:gd name="T13" fmla="*/ 0 h 13"/>
                    <a:gd name="T14" fmla="*/ 4 w 7"/>
                    <a:gd name="T15" fmla="*/ 0 h 13"/>
                    <a:gd name="T16" fmla="*/ 4 w 7"/>
                    <a:gd name="T17" fmla="*/ 0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7" h="13">
                      <a:moveTo>
                        <a:pt x="4" y="0"/>
                      </a:move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ubicBezTo>
                        <a:pt x="0" y="13"/>
                        <a:pt x="0" y="13"/>
                        <a:pt x="0" y="13"/>
                      </a:cubicBezTo>
                      <a:cubicBezTo>
                        <a:pt x="7" y="13"/>
                        <a:pt x="7" y="13"/>
                        <a:pt x="7" y="13"/>
                      </a:cubicBezTo>
                      <a:cubicBezTo>
                        <a:pt x="7" y="2"/>
                        <a:pt x="7" y="2"/>
                        <a:pt x="7" y="2"/>
                      </a:cubicBezTo>
                      <a:cubicBezTo>
                        <a:pt x="7" y="1"/>
                        <a:pt x="6" y="0"/>
                        <a:pt x="4" y="0"/>
                      </a:cubicBezTo>
                      <a:close/>
                      <a:moveTo>
                        <a:pt x="4" y="0"/>
                      </a:moveTo>
                      <a:cubicBezTo>
                        <a:pt x="4" y="0"/>
                        <a:pt x="4" y="0"/>
                        <a:pt x="4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1" name="Freeform 7"/>
                <p:cNvSpPr>
                  <a:spLocks noEditPoints="1"/>
                </p:cNvSpPr>
                <p:nvPr/>
              </p:nvSpPr>
              <p:spPr bwMode="auto">
                <a:xfrm>
                  <a:off x="3722" y="2043"/>
                  <a:ext cx="236" cy="232"/>
                </a:xfrm>
                <a:custGeom>
                  <a:avLst/>
                  <a:gdLst>
                    <a:gd name="T0" fmla="*/ 48 w 97"/>
                    <a:gd name="T1" fmla="*/ 0 h 95"/>
                    <a:gd name="T2" fmla="*/ 0 w 97"/>
                    <a:gd name="T3" fmla="*/ 49 h 95"/>
                    <a:gd name="T4" fmla="*/ 14 w 97"/>
                    <a:gd name="T5" fmla="*/ 83 h 95"/>
                    <a:gd name="T6" fmla="*/ 33 w 97"/>
                    <a:gd name="T7" fmla="*/ 95 h 95"/>
                    <a:gd name="T8" fmla="*/ 35 w 97"/>
                    <a:gd name="T9" fmla="*/ 95 h 95"/>
                    <a:gd name="T10" fmla="*/ 39 w 97"/>
                    <a:gd name="T11" fmla="*/ 92 h 95"/>
                    <a:gd name="T12" fmla="*/ 36 w 97"/>
                    <a:gd name="T13" fmla="*/ 86 h 95"/>
                    <a:gd name="T14" fmla="*/ 20 w 97"/>
                    <a:gd name="T15" fmla="*/ 76 h 95"/>
                    <a:gd name="T16" fmla="*/ 9 w 97"/>
                    <a:gd name="T17" fmla="*/ 49 h 95"/>
                    <a:gd name="T18" fmla="*/ 48 w 97"/>
                    <a:gd name="T19" fmla="*/ 9 h 95"/>
                    <a:gd name="T20" fmla="*/ 87 w 97"/>
                    <a:gd name="T21" fmla="*/ 49 h 95"/>
                    <a:gd name="T22" fmla="*/ 76 w 97"/>
                    <a:gd name="T23" fmla="*/ 76 h 95"/>
                    <a:gd name="T24" fmla="*/ 62 w 97"/>
                    <a:gd name="T25" fmla="*/ 84 h 95"/>
                    <a:gd name="T26" fmla="*/ 57 w 97"/>
                    <a:gd name="T27" fmla="*/ 82 h 95"/>
                    <a:gd name="T28" fmla="*/ 53 w 97"/>
                    <a:gd name="T29" fmla="*/ 65 h 95"/>
                    <a:gd name="T30" fmla="*/ 67 w 97"/>
                    <a:gd name="T31" fmla="*/ 50 h 95"/>
                    <a:gd name="T32" fmla="*/ 67 w 97"/>
                    <a:gd name="T33" fmla="*/ 35 h 95"/>
                    <a:gd name="T34" fmla="*/ 29 w 97"/>
                    <a:gd name="T35" fmla="*/ 35 h 95"/>
                    <a:gd name="T36" fmla="*/ 29 w 97"/>
                    <a:gd name="T37" fmla="*/ 50 h 95"/>
                    <a:gd name="T38" fmla="*/ 43 w 97"/>
                    <a:gd name="T39" fmla="*/ 65 h 95"/>
                    <a:gd name="T40" fmla="*/ 50 w 97"/>
                    <a:gd name="T41" fmla="*/ 88 h 95"/>
                    <a:gd name="T42" fmla="*/ 62 w 97"/>
                    <a:gd name="T43" fmla="*/ 93 h 95"/>
                    <a:gd name="T44" fmla="*/ 82 w 97"/>
                    <a:gd name="T45" fmla="*/ 83 h 95"/>
                    <a:gd name="T46" fmla="*/ 83 w 97"/>
                    <a:gd name="T47" fmla="*/ 83 h 95"/>
                    <a:gd name="T48" fmla="*/ 97 w 97"/>
                    <a:gd name="T49" fmla="*/ 49 h 95"/>
                    <a:gd name="T50" fmla="*/ 48 w 97"/>
                    <a:gd name="T51" fmla="*/ 0 h 95"/>
                    <a:gd name="T52" fmla="*/ 48 w 97"/>
                    <a:gd name="T53" fmla="*/ 0 h 95"/>
                    <a:gd name="T54" fmla="*/ 48 w 97"/>
                    <a:gd name="T55" fmla="*/ 0 h 9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97" h="95">
                      <a:moveTo>
                        <a:pt x="48" y="0"/>
                      </a:moveTo>
                      <a:cubicBezTo>
                        <a:pt x="21" y="0"/>
                        <a:pt x="0" y="22"/>
                        <a:pt x="0" y="49"/>
                      </a:cubicBezTo>
                      <a:cubicBezTo>
                        <a:pt x="0" y="61"/>
                        <a:pt x="5" y="74"/>
                        <a:pt x="14" y="83"/>
                      </a:cubicBezTo>
                      <a:cubicBezTo>
                        <a:pt x="19" y="88"/>
                        <a:pt x="26" y="92"/>
                        <a:pt x="33" y="95"/>
                      </a:cubicBezTo>
                      <a:cubicBezTo>
                        <a:pt x="34" y="95"/>
                        <a:pt x="34" y="95"/>
                        <a:pt x="35" y="95"/>
                      </a:cubicBezTo>
                      <a:cubicBezTo>
                        <a:pt x="37" y="95"/>
                        <a:pt x="38" y="94"/>
                        <a:pt x="39" y="92"/>
                      </a:cubicBezTo>
                      <a:cubicBezTo>
                        <a:pt x="40" y="89"/>
                        <a:pt x="39" y="87"/>
                        <a:pt x="36" y="86"/>
                      </a:cubicBezTo>
                      <a:cubicBezTo>
                        <a:pt x="30" y="84"/>
                        <a:pt x="25" y="81"/>
                        <a:pt x="20" y="76"/>
                      </a:cubicBezTo>
                      <a:cubicBezTo>
                        <a:pt x="13" y="69"/>
                        <a:pt x="9" y="59"/>
                        <a:pt x="9" y="49"/>
                      </a:cubicBezTo>
                      <a:cubicBezTo>
                        <a:pt x="9" y="27"/>
                        <a:pt x="27" y="9"/>
                        <a:pt x="48" y="9"/>
                      </a:cubicBezTo>
                      <a:cubicBezTo>
                        <a:pt x="70" y="9"/>
                        <a:pt x="87" y="27"/>
                        <a:pt x="87" y="49"/>
                      </a:cubicBezTo>
                      <a:cubicBezTo>
                        <a:pt x="87" y="59"/>
                        <a:pt x="83" y="69"/>
                        <a:pt x="76" y="76"/>
                      </a:cubicBezTo>
                      <a:cubicBezTo>
                        <a:pt x="73" y="79"/>
                        <a:pt x="66" y="84"/>
                        <a:pt x="62" y="84"/>
                      </a:cubicBezTo>
                      <a:cubicBezTo>
                        <a:pt x="60" y="84"/>
                        <a:pt x="58" y="83"/>
                        <a:pt x="57" y="82"/>
                      </a:cubicBezTo>
                      <a:cubicBezTo>
                        <a:pt x="53" y="78"/>
                        <a:pt x="53" y="70"/>
                        <a:pt x="53" y="65"/>
                      </a:cubicBezTo>
                      <a:cubicBezTo>
                        <a:pt x="61" y="65"/>
                        <a:pt x="67" y="58"/>
                        <a:pt x="67" y="50"/>
                      </a:cubicBezTo>
                      <a:cubicBezTo>
                        <a:pt x="67" y="35"/>
                        <a:pt x="67" y="35"/>
                        <a:pt x="67" y="35"/>
                      </a:cubicBezTo>
                      <a:cubicBezTo>
                        <a:pt x="29" y="35"/>
                        <a:pt x="29" y="35"/>
                        <a:pt x="29" y="35"/>
                      </a:cubicBezTo>
                      <a:cubicBezTo>
                        <a:pt x="29" y="50"/>
                        <a:pt x="29" y="50"/>
                        <a:pt x="29" y="50"/>
                      </a:cubicBezTo>
                      <a:cubicBezTo>
                        <a:pt x="29" y="58"/>
                        <a:pt x="35" y="65"/>
                        <a:pt x="43" y="65"/>
                      </a:cubicBezTo>
                      <a:cubicBezTo>
                        <a:pt x="43" y="71"/>
                        <a:pt x="44" y="82"/>
                        <a:pt x="50" y="88"/>
                      </a:cubicBezTo>
                      <a:cubicBezTo>
                        <a:pt x="53" y="91"/>
                        <a:pt x="57" y="93"/>
                        <a:pt x="62" y="93"/>
                      </a:cubicBezTo>
                      <a:cubicBezTo>
                        <a:pt x="71" y="93"/>
                        <a:pt x="81" y="84"/>
                        <a:pt x="82" y="83"/>
                      </a:cubicBezTo>
                      <a:cubicBezTo>
                        <a:pt x="83" y="83"/>
                        <a:pt x="83" y="83"/>
                        <a:pt x="83" y="83"/>
                      </a:cubicBezTo>
                      <a:cubicBezTo>
                        <a:pt x="92" y="74"/>
                        <a:pt x="97" y="62"/>
                        <a:pt x="97" y="49"/>
                      </a:cubicBezTo>
                      <a:cubicBezTo>
                        <a:pt x="97" y="22"/>
                        <a:pt x="75" y="0"/>
                        <a:pt x="48" y="0"/>
                      </a:cubicBezTo>
                      <a:close/>
                      <a:moveTo>
                        <a:pt x="48" y="0"/>
                      </a:moveTo>
                      <a:cubicBezTo>
                        <a:pt x="48" y="0"/>
                        <a:pt x="48" y="0"/>
                        <a:pt x="48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</p:grpSp>
      <p:grpSp>
        <p:nvGrpSpPr>
          <p:cNvPr id="3" name="组合 2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GrpSpPr/>
          <p:nvPr/>
        </p:nvGrpSpPr>
        <p:grpSpPr>
          <a:xfrm>
            <a:off x="5023231" y="1674422"/>
            <a:ext cx="2388827" cy="1158917"/>
            <a:chOff x="5023231" y="1674422"/>
            <a:chExt cx="2388827" cy="1158917"/>
          </a:xfrm>
        </p:grpSpPr>
        <p:sp>
          <p:nvSpPr>
            <p:cNvPr id="59" name="任意多边形 58"/>
            <p:cNvSpPr/>
            <p:nvPr/>
          </p:nvSpPr>
          <p:spPr>
            <a:xfrm>
              <a:off x="5023231" y="1674422"/>
              <a:ext cx="2388827" cy="1158917"/>
            </a:xfrm>
            <a:custGeom>
              <a:avLst/>
              <a:gdLst>
                <a:gd name="connsiteX0" fmla="*/ 885833 w 1835858"/>
                <a:gd name="connsiteY0" fmla="*/ 0 h 890649"/>
                <a:gd name="connsiteX1" fmla="*/ 1396471 w 1835858"/>
                <a:gd name="connsiteY1" fmla="*/ 513414 h 890649"/>
                <a:gd name="connsiteX2" fmla="*/ 1396471 w 1835858"/>
                <a:gd name="connsiteY2" fmla="*/ 356259 h 890649"/>
                <a:gd name="connsiteX3" fmla="*/ 1835858 w 1835858"/>
                <a:gd name="connsiteY3" fmla="*/ 356259 h 890649"/>
                <a:gd name="connsiteX4" fmla="*/ 1835858 w 1835858"/>
                <a:gd name="connsiteY4" fmla="*/ 890649 h 890649"/>
                <a:gd name="connsiteX5" fmla="*/ 0 w 1835858"/>
                <a:gd name="connsiteY5" fmla="*/ 890649 h 890649"/>
                <a:gd name="connsiteX6" fmla="*/ 885833 w 1835858"/>
                <a:gd name="connsiteY6" fmla="*/ 0 h 890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35858" h="890649">
                  <a:moveTo>
                    <a:pt x="885833" y="0"/>
                  </a:moveTo>
                  <a:lnTo>
                    <a:pt x="1396471" y="513414"/>
                  </a:lnTo>
                  <a:lnTo>
                    <a:pt x="1396471" y="356259"/>
                  </a:lnTo>
                  <a:lnTo>
                    <a:pt x="1835858" y="356259"/>
                  </a:lnTo>
                  <a:lnTo>
                    <a:pt x="1835858" y="890649"/>
                  </a:lnTo>
                  <a:lnTo>
                    <a:pt x="0" y="890649"/>
                  </a:lnTo>
                  <a:lnTo>
                    <a:pt x="885833" y="0"/>
                  </a:lnTo>
                  <a:close/>
                </a:path>
              </a:pathLst>
            </a:custGeom>
            <a:solidFill>
              <a:srgbClr val="EE534F"/>
            </a:solidFill>
            <a:ln>
              <a:noFill/>
            </a:ln>
            <a:effectLst>
              <a:outerShdw blurRad="152400" sx="103000" sy="103000" algn="c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schemeClr val="lt1"/>
                </a:solidFill>
              </a:endParaRPr>
            </a:p>
          </p:txBody>
        </p:sp>
        <p:sp>
          <p:nvSpPr>
            <p:cNvPr id="92" name="矩形 91"/>
            <p:cNvSpPr/>
            <p:nvPr/>
          </p:nvSpPr>
          <p:spPr>
            <a:xfrm>
              <a:off x="5759371" y="2164181"/>
              <a:ext cx="758771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3200" dirty="0">
                  <a:solidFill>
                    <a:prstClr val="white"/>
                  </a:solidFill>
                  <a:ea typeface="Dotum" panose="020B0600000101010101" pitchFamily="34" charset="-127"/>
                </a:rPr>
                <a:t>01</a:t>
              </a:r>
              <a:endParaRPr lang="zh-CN" altLang="en-US" sz="3200" dirty="0">
                <a:solidFill>
                  <a:prstClr val="white"/>
                </a:solidFill>
                <a:ea typeface="Dotum" panose="020B0600000101010101" pitchFamily="34" charset="-127"/>
              </a:endParaRPr>
            </a:p>
          </p:txBody>
        </p:sp>
      </p:grpSp>
      <p:grpSp>
        <p:nvGrpSpPr>
          <p:cNvPr id="5" name="组合 4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GrpSpPr/>
          <p:nvPr/>
        </p:nvGrpSpPr>
        <p:grpSpPr>
          <a:xfrm>
            <a:off x="4120735" y="2833339"/>
            <a:ext cx="4110293" cy="911683"/>
            <a:chOff x="4120735" y="2833339"/>
            <a:chExt cx="4110293" cy="911683"/>
          </a:xfrm>
        </p:grpSpPr>
        <p:sp>
          <p:nvSpPr>
            <p:cNvPr id="60" name="任意多边形 59"/>
            <p:cNvSpPr/>
            <p:nvPr/>
          </p:nvSpPr>
          <p:spPr>
            <a:xfrm>
              <a:off x="4120735" y="2833339"/>
              <a:ext cx="4110293" cy="911683"/>
            </a:xfrm>
            <a:custGeom>
              <a:avLst/>
              <a:gdLst>
                <a:gd name="connsiteX0" fmla="*/ 693585 w 3158836"/>
                <a:gd name="connsiteY0" fmla="*/ 0 h 700645"/>
                <a:gd name="connsiteX1" fmla="*/ 2529443 w 3158836"/>
                <a:gd name="connsiteY1" fmla="*/ 0 h 700645"/>
                <a:gd name="connsiteX2" fmla="*/ 2529443 w 3158836"/>
                <a:gd name="connsiteY2" fmla="*/ 64541 h 700645"/>
                <a:gd name="connsiteX3" fmla="*/ 3158836 w 3158836"/>
                <a:gd name="connsiteY3" fmla="*/ 697355 h 700645"/>
                <a:gd name="connsiteX4" fmla="*/ 2620665 w 3158836"/>
                <a:gd name="connsiteY4" fmla="*/ 697355 h 700645"/>
                <a:gd name="connsiteX5" fmla="*/ 2620665 w 3158836"/>
                <a:gd name="connsiteY5" fmla="*/ 700645 h 700645"/>
                <a:gd name="connsiteX6" fmla="*/ 538171 w 3158836"/>
                <a:gd name="connsiteY6" fmla="*/ 700645 h 700645"/>
                <a:gd name="connsiteX7" fmla="*/ 538171 w 3158836"/>
                <a:gd name="connsiteY7" fmla="*/ 697355 h 700645"/>
                <a:gd name="connsiteX8" fmla="*/ 0 w 3158836"/>
                <a:gd name="connsiteY8" fmla="*/ 697355 h 700645"/>
                <a:gd name="connsiteX9" fmla="*/ 693585 w 3158836"/>
                <a:gd name="connsiteY9" fmla="*/ 0 h 700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58836" h="700645">
                  <a:moveTo>
                    <a:pt x="693585" y="0"/>
                  </a:moveTo>
                  <a:lnTo>
                    <a:pt x="2529443" y="0"/>
                  </a:lnTo>
                  <a:lnTo>
                    <a:pt x="2529443" y="64541"/>
                  </a:lnTo>
                  <a:lnTo>
                    <a:pt x="3158836" y="697355"/>
                  </a:lnTo>
                  <a:lnTo>
                    <a:pt x="2620665" y="697355"/>
                  </a:lnTo>
                  <a:lnTo>
                    <a:pt x="2620665" y="700645"/>
                  </a:lnTo>
                  <a:lnTo>
                    <a:pt x="538171" y="700645"/>
                  </a:lnTo>
                  <a:lnTo>
                    <a:pt x="538171" y="697355"/>
                  </a:lnTo>
                  <a:lnTo>
                    <a:pt x="0" y="697355"/>
                  </a:lnTo>
                  <a:lnTo>
                    <a:pt x="69358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blurRad="152400" sx="103000" sy="103000" algn="c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schemeClr val="lt1"/>
                </a:solidFill>
              </a:endParaRPr>
            </a:p>
          </p:txBody>
        </p:sp>
        <p:sp>
          <p:nvSpPr>
            <p:cNvPr id="93" name="矩形 92"/>
            <p:cNvSpPr/>
            <p:nvPr/>
          </p:nvSpPr>
          <p:spPr>
            <a:xfrm>
              <a:off x="5759371" y="3044076"/>
              <a:ext cx="758771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3200" dirty="0">
                  <a:solidFill>
                    <a:prstClr val="white"/>
                  </a:solidFill>
                  <a:ea typeface="Dotum" panose="020B0600000101010101" pitchFamily="34" charset="-127"/>
                </a:rPr>
                <a:t>02</a:t>
              </a:r>
              <a:endParaRPr lang="zh-CN" altLang="en-US" sz="3200" dirty="0">
                <a:solidFill>
                  <a:prstClr val="white"/>
                </a:solidFill>
                <a:ea typeface="Dotum" panose="020B0600000101010101" pitchFamily="34" charset="-127"/>
              </a:endParaRPr>
            </a:p>
          </p:txBody>
        </p:sp>
      </p:grpSp>
      <p:grpSp>
        <p:nvGrpSpPr>
          <p:cNvPr id="8" name="组合 7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GrpSpPr/>
          <p:nvPr/>
        </p:nvGrpSpPr>
        <p:grpSpPr>
          <a:xfrm>
            <a:off x="4821006" y="3745020"/>
            <a:ext cx="2709751" cy="911681"/>
            <a:chOff x="4821006" y="3745020"/>
            <a:chExt cx="2709751" cy="911681"/>
          </a:xfrm>
        </p:grpSpPr>
        <p:sp>
          <p:nvSpPr>
            <p:cNvPr id="61" name="任意多边形 60"/>
            <p:cNvSpPr/>
            <p:nvPr/>
          </p:nvSpPr>
          <p:spPr>
            <a:xfrm>
              <a:off x="4821006" y="3745020"/>
              <a:ext cx="2709751" cy="911681"/>
            </a:xfrm>
            <a:custGeom>
              <a:avLst/>
              <a:gdLst>
                <a:gd name="connsiteX0" fmla="*/ 0 w 2082494"/>
                <a:gd name="connsiteY0" fmla="*/ 0 h 700644"/>
                <a:gd name="connsiteX1" fmla="*/ 2082494 w 2082494"/>
                <a:gd name="connsiteY1" fmla="*/ 0 h 700644"/>
                <a:gd name="connsiteX2" fmla="*/ 2082494 w 2082494"/>
                <a:gd name="connsiteY2" fmla="*/ 700644 h 700644"/>
                <a:gd name="connsiteX3" fmla="*/ 0 w 2082494"/>
                <a:gd name="connsiteY3" fmla="*/ 700644 h 700644"/>
                <a:gd name="connsiteX4" fmla="*/ 0 w 2082494"/>
                <a:gd name="connsiteY4" fmla="*/ 0 h 700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82494" h="700644">
                  <a:moveTo>
                    <a:pt x="0" y="0"/>
                  </a:moveTo>
                  <a:lnTo>
                    <a:pt x="2082494" y="0"/>
                  </a:lnTo>
                  <a:lnTo>
                    <a:pt x="2082494" y="700644"/>
                  </a:lnTo>
                  <a:lnTo>
                    <a:pt x="0" y="7006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E534F"/>
            </a:solidFill>
            <a:ln>
              <a:noFill/>
            </a:ln>
            <a:effectLst>
              <a:outerShdw blurRad="152400" sx="103000" sy="103000" algn="c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schemeClr val="lt1"/>
                </a:solidFill>
              </a:endParaRPr>
            </a:p>
          </p:txBody>
        </p:sp>
        <p:sp>
          <p:nvSpPr>
            <p:cNvPr id="94" name="矩形 93"/>
            <p:cNvSpPr/>
            <p:nvPr/>
          </p:nvSpPr>
          <p:spPr>
            <a:xfrm>
              <a:off x="5759371" y="3945779"/>
              <a:ext cx="758771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3200" dirty="0">
                  <a:solidFill>
                    <a:prstClr val="white"/>
                  </a:solidFill>
                  <a:ea typeface="Dotum" panose="020B0600000101010101" pitchFamily="34" charset="-127"/>
                </a:rPr>
                <a:t>03</a:t>
              </a:r>
              <a:endParaRPr lang="zh-CN" altLang="en-US" sz="3200" dirty="0">
                <a:solidFill>
                  <a:prstClr val="white"/>
                </a:solidFill>
                <a:ea typeface="Dotum" panose="020B0600000101010101" pitchFamily="34" charset="-127"/>
              </a:endParaRPr>
            </a:p>
          </p:txBody>
        </p:sp>
      </p:grpSp>
      <p:grpSp>
        <p:nvGrpSpPr>
          <p:cNvPr id="12" name="组合 11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GrpSpPr/>
          <p:nvPr/>
        </p:nvGrpSpPr>
        <p:grpSpPr>
          <a:xfrm>
            <a:off x="4821006" y="4656701"/>
            <a:ext cx="2709751" cy="865325"/>
            <a:chOff x="4821006" y="4656701"/>
            <a:chExt cx="2709751" cy="865325"/>
          </a:xfrm>
        </p:grpSpPr>
        <p:sp>
          <p:nvSpPr>
            <p:cNvPr id="62" name="任意多边形 61"/>
            <p:cNvSpPr/>
            <p:nvPr/>
          </p:nvSpPr>
          <p:spPr>
            <a:xfrm>
              <a:off x="4821006" y="4656701"/>
              <a:ext cx="2709751" cy="865325"/>
            </a:xfrm>
            <a:custGeom>
              <a:avLst/>
              <a:gdLst>
                <a:gd name="connsiteX0" fmla="*/ 0 w 2082494"/>
                <a:gd name="connsiteY0" fmla="*/ 0 h 665018"/>
                <a:gd name="connsiteX1" fmla="*/ 2082494 w 2082494"/>
                <a:gd name="connsiteY1" fmla="*/ 0 h 665018"/>
                <a:gd name="connsiteX2" fmla="*/ 2082494 w 2082494"/>
                <a:gd name="connsiteY2" fmla="*/ 665018 h 665018"/>
                <a:gd name="connsiteX3" fmla="*/ 0 w 2082494"/>
                <a:gd name="connsiteY3" fmla="*/ 665018 h 665018"/>
                <a:gd name="connsiteX4" fmla="*/ 0 w 2082494"/>
                <a:gd name="connsiteY4" fmla="*/ 0 h 665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82494" h="665018">
                  <a:moveTo>
                    <a:pt x="0" y="0"/>
                  </a:moveTo>
                  <a:lnTo>
                    <a:pt x="2082494" y="0"/>
                  </a:lnTo>
                  <a:lnTo>
                    <a:pt x="2082494" y="665018"/>
                  </a:lnTo>
                  <a:lnTo>
                    <a:pt x="0" y="6650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blurRad="152400" sx="103000" sy="103000" algn="c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schemeClr val="lt1"/>
                </a:solidFill>
              </a:endParaRPr>
            </a:p>
          </p:txBody>
        </p:sp>
        <p:sp>
          <p:nvSpPr>
            <p:cNvPr id="95" name="矩形 94"/>
            <p:cNvSpPr/>
            <p:nvPr/>
          </p:nvSpPr>
          <p:spPr>
            <a:xfrm>
              <a:off x="5759371" y="4739117"/>
              <a:ext cx="758771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3200" dirty="0">
                  <a:solidFill>
                    <a:prstClr val="white"/>
                  </a:solidFill>
                  <a:ea typeface="Dotum" panose="020B0600000101010101" pitchFamily="34" charset="-127"/>
                </a:rPr>
                <a:t>04</a:t>
              </a:r>
              <a:endParaRPr lang="zh-CN" altLang="en-US" sz="3200" dirty="0">
                <a:solidFill>
                  <a:prstClr val="white"/>
                </a:solidFill>
                <a:ea typeface="Dotum" panose="020B0600000101010101" pitchFamily="34" charset="-127"/>
              </a:endParaRPr>
            </a:p>
          </p:txBody>
        </p:sp>
      </p:grpSp>
      <p:sp>
        <p:nvSpPr>
          <p:cNvPr id="50" name="圆角矩形 49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SpPr/>
          <p:nvPr/>
        </p:nvSpPr>
        <p:spPr>
          <a:xfrm>
            <a:off x="559854" y="360913"/>
            <a:ext cx="576816" cy="604892"/>
          </a:xfrm>
          <a:prstGeom prst="roundRect">
            <a:avLst>
              <a:gd name="adj" fmla="val 22417"/>
            </a:avLst>
          </a:prstGeom>
          <a:solidFill>
            <a:srgbClr val="EE534F"/>
          </a:solidFill>
          <a:ln>
            <a:noFill/>
          </a:ln>
          <a:effectLst>
            <a:outerShdw blurRad="152400" sx="103000" sy="103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/>
              <a:t>03</a:t>
            </a:r>
            <a:endParaRPr lang="zh-CN" altLang="en-US" sz="2400" b="1" dirty="0"/>
          </a:p>
        </p:txBody>
      </p:sp>
      <p:grpSp>
        <p:nvGrpSpPr>
          <p:cNvPr id="96" name="组合 95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GrpSpPr/>
          <p:nvPr/>
        </p:nvGrpSpPr>
        <p:grpSpPr>
          <a:xfrm>
            <a:off x="1269993" y="190792"/>
            <a:ext cx="3684778" cy="772982"/>
            <a:chOff x="1269993" y="190792"/>
            <a:chExt cx="3684778" cy="772982"/>
          </a:xfrm>
        </p:grpSpPr>
        <p:sp>
          <p:nvSpPr>
            <p:cNvPr id="97" name="矩形 96"/>
            <p:cNvSpPr/>
            <p:nvPr/>
          </p:nvSpPr>
          <p:spPr>
            <a:xfrm>
              <a:off x="1269993" y="190792"/>
              <a:ext cx="3291374" cy="64008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400" dirty="0">
                  <a:solidFill>
                    <a:srgbClr val="EE534F"/>
                  </a:solidFill>
                  <a:ea typeface="Microsoft YaHei UI" panose="020B0503020204020204" pitchFamily="34" charset="-122"/>
                </a:rPr>
                <a:t>CREATIVE</a:t>
              </a:r>
              <a:r>
                <a:rPr lang="en-US" altLang="zh-CN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Microsoft YaHei UI" panose="020B0503020204020204" pitchFamily="34" charset="-122"/>
                </a:rPr>
                <a:t> INFO DESIGN</a:t>
              </a:r>
              <a:endPara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ea typeface="Microsoft YaHei UI" panose="020B0503020204020204" pitchFamily="34" charset="-122"/>
              </a:endParaRPr>
            </a:p>
          </p:txBody>
        </p:sp>
        <p:sp>
          <p:nvSpPr>
            <p:cNvPr id="98" name="矩形 97"/>
            <p:cNvSpPr/>
            <p:nvPr/>
          </p:nvSpPr>
          <p:spPr>
            <a:xfrm>
              <a:off x="1299831" y="686775"/>
              <a:ext cx="3654940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en-US" altLang="zh-CN" sz="1200" dirty="0">
                  <a:solidFill>
                    <a:srgbClr val="262425"/>
                  </a:solidFill>
                  <a:ea typeface="Roboto" panose="02000000000000000000" pitchFamily="2" charset="0"/>
                  <a:cs typeface="Open Sans" panose="020B0606030504020204" pitchFamily="34" charset="0"/>
                </a:rPr>
                <a:t>compellingly deliver prospective catalysts for change</a:t>
              </a:r>
            </a:p>
          </p:txBody>
        </p:sp>
      </p:grpSp>
      <p:sp>
        <p:nvSpPr>
          <p:cNvPr id="7" name="e7d195523061f1c0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e7d195523061f1c0205959036996ad55c215b892a7aac5c0B9ADEF7896FB48F2EF97163A2DE1401E1875DEDC438B7864AD24CA23553DBBBD975DAF4CAD4A2592689FFB6CEE59FFA55B2702D0E5EE29CDFC0DD98BC7D6A39AC4E055256EE11BBEDCDB7C9722D66262996B68DE860BD3C77EBCAECB599909EC0E07B61811075331ABCDE6990254B8C8</a:t>
            </a:r>
            <a:endParaRPr lang="zh-CN" altLang="en-US" sz="100"/>
          </a:p>
        </p:txBody>
      </p:sp>
    </p:spTree>
    <p:extLst>
      <p:ext uri="{BB962C8B-B14F-4D97-AF65-F5344CB8AC3E}">
        <p14:creationId xmlns:p14="http://schemas.microsoft.com/office/powerpoint/2010/main" val="3474619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14:switch dir="r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2.22222E-6 L 0.02409 2.22222E-6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98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accel="50000" decel="5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0.00039 0.08311 L 4.16667E-6 -3.7037E-6 " pathEditMode="relative" rAng="0" ptsTypes="AA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-4167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63" presetClass="path" presetSubtype="0" accel="50000" decel="5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0.00039 0.08311 L 4.16667E-6 -3.7037E-6 " pathEditMode="relative" rAng="0" ptsTypes="AA">
                                      <p:cBhvr>
                                        <p:cTn id="2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-4167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63" presetClass="path" presetSubtype="0" accel="50000" decel="5000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Motion origin="layout" path="M -0.00039 0.08311 L 4.16667E-6 -3.7037E-6 " pathEditMode="relative" rAng="0" ptsTypes="AA">
                                      <p:cBhvr>
                                        <p:cTn id="3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-4167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63" presetClass="path" presetSubtype="0" accel="50000" decel="5000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-0.00039 0.08311 L 4.16667E-6 -3.7037E-6 " pathEditMode="relative" rAng="0" ptsTypes="AA">
                                      <p:cBhvr>
                                        <p:cTn id="4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-4167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53" presetClass="entr" presetSubtype="528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63" presetClass="path" presetSubtype="0" accel="50000" decel="5000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animMotion origin="layout" path="M 0.03984 -0.00069 L -4.16667E-7 -3.33333E-6 " pathEditMode="relative" rAng="0" ptsTypes="AA">
                                      <p:cBhvr>
                                        <p:cTn id="4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92" y="23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53" presetClass="entr" presetSubtype="528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63" presetClass="path" presetSubtype="0" accel="50000" decel="5000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animMotion origin="layout" path="M 0.03984 -0.00069 L -4.16667E-7 -3.33333E-6 " pathEditMode="relative" rAng="0" ptsTypes="AA">
                                      <p:cBhvr>
                                        <p:cTn id="5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92" y="23"/>
                                    </p:animMotion>
                                  </p:childTnLst>
                                </p:cTn>
                              </p:par>
                              <p:par>
                                <p:cTn id="59" presetID="53" presetClass="entr" presetSubtype="528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63" presetClass="path" presetSubtype="0" accel="50000" decel="5000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animMotion origin="layout" path="M -0.01615 2.22222E-6 L 1.25E-6 2.22222E-6 " pathEditMode="relative" rAng="0" ptsTypes="AA">
                                      <p:cBhvr>
                                        <p:cTn id="6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07" y="0"/>
                                    </p:animMotion>
                                  </p:childTnLst>
                                </p:cTn>
                              </p:par>
                              <p:par>
                                <p:cTn id="68" presetID="53" presetClass="entr" presetSubtype="528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63" presetClass="path" presetSubtype="0" accel="50000" decel="5000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animMotion origin="layout" path="M -0.01615 2.22222E-6 L 1.25E-6 2.22222E-6 " pathEditMode="relative" rAng="0" ptsTypes="AA">
                                      <p:cBhvr>
                                        <p:cTn id="7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0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50" grpId="1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GrpSpPr/>
          <p:nvPr/>
        </p:nvGrpSpPr>
        <p:grpSpPr>
          <a:xfrm>
            <a:off x="5619935" y="1866328"/>
            <a:ext cx="5681445" cy="3429571"/>
            <a:chOff x="5429435" y="1866328"/>
            <a:chExt cx="5681445" cy="3429571"/>
          </a:xfrm>
        </p:grpSpPr>
        <p:grpSp>
          <p:nvGrpSpPr>
            <p:cNvPr id="5" name="Group 56" descr="e7d195523061f1c0205959036996ad55c215b892a7aac5c0B9ADEF7896FB48F2EF97163A2DE1401E1875DEDC438B7864AD24CA23553DBBBD975DAF4CAD4A2592689FFB6CEE59FFA55B2702D0E5EE29CDFFAB234219E93DD38E3B1014B0CC2E9383018C70FAE29AA5FF0A83E1D011C51E35A65F43CED0ADA1369AD76A5FB6D093DE04E78520D1B99C"/>
            <p:cNvGrpSpPr/>
            <p:nvPr/>
          </p:nvGrpSpPr>
          <p:grpSpPr>
            <a:xfrm>
              <a:off x="5429435" y="1866328"/>
              <a:ext cx="5681445" cy="3429571"/>
              <a:chOff x="8440747" y="4796156"/>
              <a:chExt cx="2786063" cy="1603375"/>
            </a:xfrm>
          </p:grpSpPr>
          <p:sp>
            <p:nvSpPr>
              <p:cNvPr id="6" name="Freeform 45"/>
              <p:cNvSpPr>
                <a:spLocks/>
              </p:cNvSpPr>
              <p:nvPr/>
            </p:nvSpPr>
            <p:spPr bwMode="auto">
              <a:xfrm>
                <a:off x="8440747" y="6337618"/>
                <a:ext cx="1403350" cy="61913"/>
              </a:xfrm>
              <a:custGeom>
                <a:avLst/>
                <a:gdLst>
                  <a:gd name="T0" fmla="*/ 0 w 885"/>
                  <a:gd name="T1" fmla="*/ 16 h 39"/>
                  <a:gd name="T2" fmla="*/ 78 w 885"/>
                  <a:gd name="T3" fmla="*/ 39 h 39"/>
                  <a:gd name="T4" fmla="*/ 885 w 885"/>
                  <a:gd name="T5" fmla="*/ 39 h 39"/>
                  <a:gd name="T6" fmla="*/ 885 w 885"/>
                  <a:gd name="T7" fmla="*/ 0 h 39"/>
                  <a:gd name="T8" fmla="*/ 0 w 885"/>
                  <a:gd name="T9" fmla="*/ 0 h 39"/>
                  <a:gd name="T10" fmla="*/ 0 w 885"/>
                  <a:gd name="T11" fmla="*/ 16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85" h="39">
                    <a:moveTo>
                      <a:pt x="0" y="16"/>
                    </a:moveTo>
                    <a:cubicBezTo>
                      <a:pt x="0" y="23"/>
                      <a:pt x="30" y="39"/>
                      <a:pt x="78" y="39"/>
                    </a:cubicBezTo>
                    <a:cubicBezTo>
                      <a:pt x="126" y="39"/>
                      <a:pt x="885" y="39"/>
                      <a:pt x="885" y="39"/>
                    </a:cubicBezTo>
                    <a:cubicBezTo>
                      <a:pt x="885" y="0"/>
                      <a:pt x="885" y="0"/>
                      <a:pt x="885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6"/>
                    </a:lnTo>
                    <a:close/>
                  </a:path>
                </a:pathLst>
              </a:custGeom>
              <a:solidFill>
                <a:srgbClr val="B3B4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8" name="Freeform 46"/>
              <p:cNvSpPr>
                <a:spLocks/>
              </p:cNvSpPr>
              <p:nvPr/>
            </p:nvSpPr>
            <p:spPr bwMode="auto">
              <a:xfrm>
                <a:off x="9823459" y="6337618"/>
                <a:ext cx="1403350" cy="61913"/>
              </a:xfrm>
              <a:custGeom>
                <a:avLst/>
                <a:gdLst>
                  <a:gd name="T0" fmla="*/ 884 w 884"/>
                  <a:gd name="T1" fmla="*/ 16 h 39"/>
                  <a:gd name="T2" fmla="*/ 806 w 884"/>
                  <a:gd name="T3" fmla="*/ 39 h 39"/>
                  <a:gd name="T4" fmla="*/ 0 w 884"/>
                  <a:gd name="T5" fmla="*/ 39 h 39"/>
                  <a:gd name="T6" fmla="*/ 0 w 884"/>
                  <a:gd name="T7" fmla="*/ 0 h 39"/>
                  <a:gd name="T8" fmla="*/ 884 w 884"/>
                  <a:gd name="T9" fmla="*/ 0 h 39"/>
                  <a:gd name="T10" fmla="*/ 884 w 884"/>
                  <a:gd name="T11" fmla="*/ 16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84" h="39">
                    <a:moveTo>
                      <a:pt x="884" y="16"/>
                    </a:moveTo>
                    <a:cubicBezTo>
                      <a:pt x="884" y="23"/>
                      <a:pt x="854" y="39"/>
                      <a:pt x="806" y="39"/>
                    </a:cubicBezTo>
                    <a:cubicBezTo>
                      <a:pt x="758" y="39"/>
                      <a:pt x="0" y="39"/>
                      <a:pt x="0" y="3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884" y="0"/>
                      <a:pt x="884" y="0"/>
                      <a:pt x="884" y="0"/>
                    </a:cubicBezTo>
                    <a:lnTo>
                      <a:pt x="884" y="16"/>
                    </a:lnTo>
                    <a:close/>
                  </a:path>
                </a:pathLst>
              </a:custGeom>
              <a:solidFill>
                <a:srgbClr val="B3B4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1" name="Freeform 47"/>
              <p:cNvSpPr>
                <a:spLocks/>
              </p:cNvSpPr>
              <p:nvPr/>
            </p:nvSpPr>
            <p:spPr bwMode="auto">
              <a:xfrm>
                <a:off x="8715384" y="4796156"/>
                <a:ext cx="2257425" cy="1546225"/>
              </a:xfrm>
              <a:custGeom>
                <a:avLst/>
                <a:gdLst>
                  <a:gd name="T0" fmla="*/ 1378 w 1423"/>
                  <a:gd name="T1" fmla="*/ 0 h 974"/>
                  <a:gd name="T2" fmla="*/ 45 w 1423"/>
                  <a:gd name="T3" fmla="*/ 0 h 974"/>
                  <a:gd name="T4" fmla="*/ 0 w 1423"/>
                  <a:gd name="T5" fmla="*/ 45 h 974"/>
                  <a:gd name="T6" fmla="*/ 0 w 1423"/>
                  <a:gd name="T7" fmla="*/ 218 h 974"/>
                  <a:gd name="T8" fmla="*/ 0 w 1423"/>
                  <a:gd name="T9" fmla="*/ 929 h 974"/>
                  <a:gd name="T10" fmla="*/ 45 w 1423"/>
                  <a:gd name="T11" fmla="*/ 974 h 974"/>
                  <a:gd name="T12" fmla="*/ 1378 w 1423"/>
                  <a:gd name="T13" fmla="*/ 974 h 974"/>
                  <a:gd name="T14" fmla="*/ 1423 w 1423"/>
                  <a:gd name="T15" fmla="*/ 929 h 974"/>
                  <a:gd name="T16" fmla="*/ 1423 w 1423"/>
                  <a:gd name="T17" fmla="*/ 45 h 974"/>
                  <a:gd name="T18" fmla="*/ 1378 w 1423"/>
                  <a:gd name="T19" fmla="*/ 0 h 9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423" h="974">
                    <a:moveTo>
                      <a:pt x="1378" y="0"/>
                    </a:moveTo>
                    <a:cubicBezTo>
                      <a:pt x="45" y="0"/>
                      <a:pt x="45" y="0"/>
                      <a:pt x="45" y="0"/>
                    </a:cubicBezTo>
                    <a:cubicBezTo>
                      <a:pt x="20" y="0"/>
                      <a:pt x="0" y="20"/>
                      <a:pt x="0" y="45"/>
                    </a:cubicBezTo>
                    <a:cubicBezTo>
                      <a:pt x="0" y="218"/>
                      <a:pt x="0" y="218"/>
                      <a:pt x="0" y="218"/>
                    </a:cubicBezTo>
                    <a:cubicBezTo>
                      <a:pt x="0" y="929"/>
                      <a:pt x="0" y="929"/>
                      <a:pt x="0" y="929"/>
                    </a:cubicBezTo>
                    <a:cubicBezTo>
                      <a:pt x="0" y="954"/>
                      <a:pt x="20" y="974"/>
                      <a:pt x="45" y="974"/>
                    </a:cubicBezTo>
                    <a:cubicBezTo>
                      <a:pt x="1378" y="974"/>
                      <a:pt x="1378" y="974"/>
                      <a:pt x="1378" y="974"/>
                    </a:cubicBezTo>
                    <a:cubicBezTo>
                      <a:pt x="1403" y="974"/>
                      <a:pt x="1423" y="954"/>
                      <a:pt x="1423" y="929"/>
                    </a:cubicBezTo>
                    <a:cubicBezTo>
                      <a:pt x="1423" y="45"/>
                      <a:pt x="1423" y="45"/>
                      <a:pt x="1423" y="45"/>
                    </a:cubicBezTo>
                    <a:cubicBezTo>
                      <a:pt x="1423" y="20"/>
                      <a:pt x="1403" y="0"/>
                      <a:pt x="1378" y="0"/>
                    </a:cubicBezTo>
                    <a:close/>
                  </a:path>
                </a:pathLst>
              </a:custGeom>
              <a:solidFill>
                <a:srgbClr val="D2D3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2" name="Freeform 48"/>
              <p:cNvSpPr>
                <a:spLocks/>
              </p:cNvSpPr>
              <p:nvPr/>
            </p:nvSpPr>
            <p:spPr bwMode="auto">
              <a:xfrm>
                <a:off x="8723322" y="4804093"/>
                <a:ext cx="2243138" cy="1530350"/>
              </a:xfrm>
              <a:custGeom>
                <a:avLst/>
                <a:gdLst>
                  <a:gd name="T0" fmla="*/ 40 w 1414"/>
                  <a:gd name="T1" fmla="*/ 964 h 964"/>
                  <a:gd name="T2" fmla="*/ 0 w 1414"/>
                  <a:gd name="T3" fmla="*/ 924 h 964"/>
                  <a:gd name="T4" fmla="*/ 0 w 1414"/>
                  <a:gd name="T5" fmla="*/ 40 h 964"/>
                  <a:gd name="T6" fmla="*/ 40 w 1414"/>
                  <a:gd name="T7" fmla="*/ 0 h 964"/>
                  <a:gd name="T8" fmla="*/ 1373 w 1414"/>
                  <a:gd name="T9" fmla="*/ 0 h 964"/>
                  <a:gd name="T10" fmla="*/ 1414 w 1414"/>
                  <a:gd name="T11" fmla="*/ 40 h 964"/>
                  <a:gd name="T12" fmla="*/ 1414 w 1414"/>
                  <a:gd name="T13" fmla="*/ 924 h 964"/>
                  <a:gd name="T14" fmla="*/ 1373 w 1414"/>
                  <a:gd name="T15" fmla="*/ 964 h 964"/>
                  <a:gd name="T16" fmla="*/ 40 w 1414"/>
                  <a:gd name="T17" fmla="*/ 964 h 9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14" h="964">
                    <a:moveTo>
                      <a:pt x="40" y="964"/>
                    </a:moveTo>
                    <a:cubicBezTo>
                      <a:pt x="18" y="964"/>
                      <a:pt x="0" y="946"/>
                      <a:pt x="0" y="924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0" y="18"/>
                      <a:pt x="18" y="0"/>
                      <a:pt x="40" y="0"/>
                    </a:cubicBezTo>
                    <a:cubicBezTo>
                      <a:pt x="1373" y="0"/>
                      <a:pt x="1373" y="0"/>
                      <a:pt x="1373" y="0"/>
                    </a:cubicBezTo>
                    <a:cubicBezTo>
                      <a:pt x="1396" y="0"/>
                      <a:pt x="1414" y="18"/>
                      <a:pt x="1414" y="40"/>
                    </a:cubicBezTo>
                    <a:cubicBezTo>
                      <a:pt x="1414" y="924"/>
                      <a:pt x="1414" y="924"/>
                      <a:pt x="1414" y="924"/>
                    </a:cubicBezTo>
                    <a:cubicBezTo>
                      <a:pt x="1414" y="946"/>
                      <a:pt x="1396" y="964"/>
                      <a:pt x="1373" y="964"/>
                    </a:cubicBezTo>
                    <a:lnTo>
                      <a:pt x="40" y="964"/>
                    </a:lnTo>
                    <a:close/>
                  </a:path>
                </a:pathLst>
              </a:custGeom>
              <a:solidFill>
                <a:srgbClr val="5B545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3" name="Freeform 49"/>
              <p:cNvSpPr>
                <a:spLocks/>
              </p:cNvSpPr>
              <p:nvPr/>
            </p:nvSpPr>
            <p:spPr bwMode="auto">
              <a:xfrm>
                <a:off x="8723322" y="6269357"/>
                <a:ext cx="2243138" cy="65088"/>
              </a:xfrm>
              <a:custGeom>
                <a:avLst/>
                <a:gdLst>
                  <a:gd name="T0" fmla="*/ 1414 w 1414"/>
                  <a:gd name="T1" fmla="*/ 0 h 41"/>
                  <a:gd name="T2" fmla="*/ 1396 w 1414"/>
                  <a:gd name="T3" fmla="*/ 9 h 41"/>
                  <a:gd name="T4" fmla="*/ 18 w 1414"/>
                  <a:gd name="T5" fmla="*/ 9 h 41"/>
                  <a:gd name="T6" fmla="*/ 0 w 1414"/>
                  <a:gd name="T7" fmla="*/ 0 h 41"/>
                  <a:gd name="T8" fmla="*/ 0 w 1414"/>
                  <a:gd name="T9" fmla="*/ 1 h 41"/>
                  <a:gd name="T10" fmla="*/ 40 w 1414"/>
                  <a:gd name="T11" fmla="*/ 41 h 41"/>
                  <a:gd name="T12" fmla="*/ 1373 w 1414"/>
                  <a:gd name="T13" fmla="*/ 41 h 41"/>
                  <a:gd name="T14" fmla="*/ 1414 w 1414"/>
                  <a:gd name="T15" fmla="*/ 1 h 41"/>
                  <a:gd name="T16" fmla="*/ 1414 w 1414"/>
                  <a:gd name="T17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14" h="41">
                    <a:moveTo>
                      <a:pt x="1414" y="0"/>
                    </a:moveTo>
                    <a:cubicBezTo>
                      <a:pt x="1409" y="6"/>
                      <a:pt x="1403" y="9"/>
                      <a:pt x="1396" y="9"/>
                    </a:cubicBezTo>
                    <a:cubicBezTo>
                      <a:pt x="18" y="9"/>
                      <a:pt x="18" y="9"/>
                      <a:pt x="18" y="9"/>
                    </a:cubicBezTo>
                    <a:cubicBezTo>
                      <a:pt x="10" y="9"/>
                      <a:pt x="4" y="6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23"/>
                      <a:pt x="18" y="41"/>
                      <a:pt x="40" y="41"/>
                    </a:cubicBezTo>
                    <a:cubicBezTo>
                      <a:pt x="1373" y="41"/>
                      <a:pt x="1373" y="41"/>
                      <a:pt x="1373" y="41"/>
                    </a:cubicBezTo>
                    <a:cubicBezTo>
                      <a:pt x="1396" y="41"/>
                      <a:pt x="1414" y="23"/>
                      <a:pt x="1414" y="1"/>
                    </a:cubicBezTo>
                    <a:lnTo>
                      <a:pt x="1414" y="0"/>
                    </a:lnTo>
                    <a:close/>
                  </a:path>
                </a:pathLst>
              </a:custGeom>
              <a:solidFill>
                <a:srgbClr val="5B545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4" name="Rectangle 50"/>
              <p:cNvSpPr>
                <a:spLocks noChangeArrowheads="1"/>
              </p:cNvSpPr>
              <p:nvPr/>
            </p:nvSpPr>
            <p:spPr bwMode="auto">
              <a:xfrm>
                <a:off x="8440747" y="6312218"/>
                <a:ext cx="2786063" cy="50800"/>
              </a:xfrm>
              <a:prstGeom prst="rect">
                <a:avLst/>
              </a:prstGeom>
              <a:solidFill>
                <a:srgbClr val="D2D6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5" name="Freeform 51"/>
              <p:cNvSpPr>
                <a:spLocks/>
              </p:cNvSpPr>
              <p:nvPr/>
            </p:nvSpPr>
            <p:spPr bwMode="auto">
              <a:xfrm>
                <a:off x="9632959" y="6312218"/>
                <a:ext cx="400050" cy="28575"/>
              </a:xfrm>
              <a:custGeom>
                <a:avLst/>
                <a:gdLst>
                  <a:gd name="T0" fmla="*/ 0 w 252"/>
                  <a:gd name="T1" fmla="*/ 0 h 18"/>
                  <a:gd name="T2" fmla="*/ 22 w 252"/>
                  <a:gd name="T3" fmla="*/ 18 h 18"/>
                  <a:gd name="T4" fmla="*/ 230 w 252"/>
                  <a:gd name="T5" fmla="*/ 18 h 18"/>
                  <a:gd name="T6" fmla="*/ 252 w 252"/>
                  <a:gd name="T7" fmla="*/ 0 h 18"/>
                  <a:gd name="T8" fmla="*/ 0 w 252"/>
                  <a:gd name="T9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2" h="18">
                    <a:moveTo>
                      <a:pt x="0" y="0"/>
                    </a:moveTo>
                    <a:cubicBezTo>
                      <a:pt x="2" y="10"/>
                      <a:pt x="11" y="18"/>
                      <a:pt x="22" y="18"/>
                    </a:cubicBezTo>
                    <a:cubicBezTo>
                      <a:pt x="230" y="18"/>
                      <a:pt x="230" y="18"/>
                      <a:pt x="230" y="18"/>
                    </a:cubicBezTo>
                    <a:cubicBezTo>
                      <a:pt x="241" y="18"/>
                      <a:pt x="250" y="10"/>
                      <a:pt x="252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3B4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7" name="Oval 54"/>
              <p:cNvSpPr>
                <a:spLocks noChangeArrowheads="1"/>
              </p:cNvSpPr>
              <p:nvPr/>
            </p:nvSpPr>
            <p:spPr bwMode="auto">
              <a:xfrm>
                <a:off x="9831397" y="4845368"/>
                <a:ext cx="23813" cy="23813"/>
              </a:xfrm>
              <a:prstGeom prst="ellipse">
                <a:avLst/>
              </a:prstGeom>
              <a:solidFill>
                <a:srgbClr val="2C2C2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8" name="Oval 55"/>
              <p:cNvSpPr>
                <a:spLocks noChangeArrowheads="1"/>
              </p:cNvSpPr>
              <p:nvPr/>
            </p:nvSpPr>
            <p:spPr bwMode="auto">
              <a:xfrm>
                <a:off x="9831397" y="4843781"/>
                <a:ext cx="23813" cy="22225"/>
              </a:xfrm>
              <a:prstGeom prst="ellipse">
                <a:avLst/>
              </a:prstGeom>
              <a:solidFill>
                <a:srgbClr val="0A0A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9" name="Oval 56"/>
              <p:cNvSpPr>
                <a:spLocks noChangeArrowheads="1"/>
              </p:cNvSpPr>
              <p:nvPr/>
            </p:nvSpPr>
            <p:spPr bwMode="auto">
              <a:xfrm>
                <a:off x="9836159" y="4846956"/>
                <a:ext cx="14288" cy="1587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0" name="Oval 57"/>
              <p:cNvSpPr>
                <a:spLocks noChangeArrowheads="1"/>
              </p:cNvSpPr>
              <p:nvPr/>
            </p:nvSpPr>
            <p:spPr bwMode="auto">
              <a:xfrm>
                <a:off x="9839334" y="4851718"/>
                <a:ext cx="7938" cy="7938"/>
              </a:xfrm>
              <a:prstGeom prst="ellipse">
                <a:avLst/>
              </a:prstGeom>
              <a:solidFill>
                <a:srgbClr val="2C99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1" name="Freeform 58"/>
              <p:cNvSpPr>
                <a:spLocks/>
              </p:cNvSpPr>
              <p:nvPr/>
            </p:nvSpPr>
            <p:spPr bwMode="auto">
              <a:xfrm>
                <a:off x="9842509" y="4853306"/>
                <a:ext cx="1588" cy="3175"/>
              </a:xfrm>
              <a:custGeom>
                <a:avLst/>
                <a:gdLst>
                  <a:gd name="T0" fmla="*/ 1 w 1"/>
                  <a:gd name="T1" fmla="*/ 1 h 2"/>
                  <a:gd name="T2" fmla="*/ 1 w 1"/>
                  <a:gd name="T3" fmla="*/ 2 h 2"/>
                  <a:gd name="T4" fmla="*/ 0 w 1"/>
                  <a:gd name="T5" fmla="*/ 1 h 2"/>
                  <a:gd name="T6" fmla="*/ 1 w 1"/>
                  <a:gd name="T7" fmla="*/ 0 h 2"/>
                  <a:gd name="T8" fmla="*/ 1 w 1"/>
                  <a:gd name="T9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2">
                    <a:moveTo>
                      <a:pt x="1" y="1"/>
                    </a:moveTo>
                    <a:lnTo>
                      <a:pt x="1" y="2"/>
                    </a:lnTo>
                    <a:lnTo>
                      <a:pt x="0" y="1"/>
                    </a:lnTo>
                    <a:lnTo>
                      <a:pt x="1" y="0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03886" y="2093830"/>
              <a:ext cx="4200525" cy="2800350"/>
            </a:xfrm>
            <a:prstGeom prst="rect">
              <a:avLst/>
            </a:prstGeom>
          </p:spPr>
        </p:pic>
      </p:grpSp>
      <p:grpSp>
        <p:nvGrpSpPr>
          <p:cNvPr id="4" name="组合 3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GrpSpPr/>
          <p:nvPr/>
        </p:nvGrpSpPr>
        <p:grpSpPr>
          <a:xfrm>
            <a:off x="872920" y="2022526"/>
            <a:ext cx="794145" cy="794145"/>
            <a:chOff x="872920" y="2022526"/>
            <a:chExt cx="794145" cy="794145"/>
          </a:xfrm>
        </p:grpSpPr>
        <p:sp>
          <p:nvSpPr>
            <p:cNvPr id="22" name="Oval 92" descr="e7d195523061f1c0205959036996ad55c215b892a7aac5c0B9ADEF7896FB48F2EF97163A2DE1401E1875DEDC438B7864AD24CA23553DBBBD975DAF4CAD4A2592689FFB6CEE59FFA55B2702D0E5EE29CDFFAB234219E93DD38E3B1014B0CC2E9383018C70FAE29AA5FF0A83E1D011C51E35A65F43CED0ADA1369AD76A5FB6D093DE04E78520D1B99C"/>
            <p:cNvSpPr>
              <a:spLocks noChangeArrowheads="1"/>
            </p:cNvSpPr>
            <p:nvPr/>
          </p:nvSpPr>
          <p:spPr bwMode="auto">
            <a:xfrm>
              <a:off x="872920" y="2022526"/>
              <a:ext cx="794145" cy="794145"/>
            </a:xfrm>
            <a:prstGeom prst="ellipse">
              <a:avLst/>
            </a:prstGeom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 kern="0" dirty="0">
                <a:solidFill>
                  <a:sysClr val="windowText" lastClr="000000"/>
                </a:solidFill>
                <a:latin typeface="Helvetica" panose="020B0604020202020204" pitchFamily="34" charset="0"/>
                <a:ea typeface="微软雅黑"/>
                <a:cs typeface="Helvetica" panose="020B0604020202020204" pitchFamily="34" charset="0"/>
              </a:endParaRPr>
            </a:p>
          </p:txBody>
        </p:sp>
        <p:sp>
          <p:nvSpPr>
            <p:cNvPr id="23" name="Oval 9" descr="e7d195523061f1c0205959036996ad55c215b892a7aac5c0B9ADEF7896FB48F2EF97163A2DE1401E1875DEDC438B7864AD24CA23553DBBBD975DAF4CAD4A2592689FFB6CEE59FFA55B2702D0E5EE29CDFFAB234219E93DD38E3B1014B0CC2E9383018C70FAE29AA5FF0A83E1D011C51E35A65F43CED0ADA1369AD76A5FB6D093DE04E78520D1B99C"/>
            <p:cNvSpPr>
              <a:spLocks noChangeArrowheads="1"/>
            </p:cNvSpPr>
            <p:nvPr/>
          </p:nvSpPr>
          <p:spPr bwMode="auto">
            <a:xfrm>
              <a:off x="872920" y="2022526"/>
              <a:ext cx="794145" cy="794145"/>
            </a:xfrm>
            <a:prstGeom prst="ellipse">
              <a:avLst/>
            </a:prstGeom>
            <a:solidFill>
              <a:srgbClr val="EE534F"/>
            </a:solidFill>
            <a:ln>
              <a:noFill/>
            </a:ln>
            <a:effectLst>
              <a:outerShdw blurRad="152400" sx="103000" sy="103000" algn="ctr" rotWithShape="0">
                <a:prstClr val="black">
                  <a:alpha val="30000"/>
                </a:prstClr>
              </a:outerShdw>
            </a:effectLst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/>
            </a:p>
          </p:txBody>
        </p:sp>
        <p:sp>
          <p:nvSpPr>
            <p:cNvPr id="26" name="Freeform 44" descr="e7d195523061f1c0205959036996ad55c215b892a7aac5c0B9ADEF7896FB48F2EF97163A2DE1401E1875DEDC438B7864AD24CA23553DBBBD975DAF4CAD4A2592689FFB6CEE59FFA55B2702D0E5EE29CDFFAB234219E93DD38E3B1014B0CC2E9383018C70FAE29AA5FF0A83E1D011C51E35A65F43CED0ADA1369AD76A5FB6D093DE04E78520D1B99C"/>
            <p:cNvSpPr/>
            <p:nvPr/>
          </p:nvSpPr>
          <p:spPr>
            <a:xfrm>
              <a:off x="1068735" y="2291572"/>
              <a:ext cx="360607" cy="357485"/>
            </a:xfrm>
            <a:custGeom>
              <a:avLst/>
              <a:gdLst/>
              <a:ahLst/>
              <a:cxnLst/>
              <a:rect l="l" t="t" r="r" b="b"/>
              <a:pathLst>
                <a:path w="206276" h="204490">
                  <a:moveTo>
                    <a:pt x="97334" y="133052"/>
                  </a:moveTo>
                  <a:lnTo>
                    <a:pt x="119212" y="133052"/>
                  </a:lnTo>
                  <a:cubicBezTo>
                    <a:pt x="121593" y="133052"/>
                    <a:pt x="122783" y="134094"/>
                    <a:pt x="122783" y="136178"/>
                  </a:cubicBezTo>
                  <a:cubicBezTo>
                    <a:pt x="122783" y="138559"/>
                    <a:pt x="121593" y="139750"/>
                    <a:pt x="119212" y="139750"/>
                  </a:cubicBezTo>
                  <a:lnTo>
                    <a:pt x="97334" y="139750"/>
                  </a:lnTo>
                  <a:cubicBezTo>
                    <a:pt x="95250" y="139750"/>
                    <a:pt x="94208" y="138559"/>
                    <a:pt x="94208" y="136178"/>
                  </a:cubicBezTo>
                  <a:cubicBezTo>
                    <a:pt x="94208" y="134094"/>
                    <a:pt x="95250" y="133052"/>
                    <a:pt x="97334" y="133052"/>
                  </a:cubicBezTo>
                  <a:close/>
                  <a:moveTo>
                    <a:pt x="71884" y="133052"/>
                  </a:moveTo>
                  <a:lnTo>
                    <a:pt x="84386" y="133052"/>
                  </a:lnTo>
                  <a:cubicBezTo>
                    <a:pt x="86469" y="133052"/>
                    <a:pt x="87511" y="134094"/>
                    <a:pt x="87511" y="136178"/>
                  </a:cubicBezTo>
                  <a:cubicBezTo>
                    <a:pt x="87511" y="138559"/>
                    <a:pt x="86469" y="139750"/>
                    <a:pt x="84386" y="139750"/>
                  </a:cubicBezTo>
                  <a:lnTo>
                    <a:pt x="71884" y="139750"/>
                  </a:lnTo>
                  <a:cubicBezTo>
                    <a:pt x="69801" y="139750"/>
                    <a:pt x="68759" y="138559"/>
                    <a:pt x="68759" y="136178"/>
                  </a:cubicBezTo>
                  <a:cubicBezTo>
                    <a:pt x="68759" y="134094"/>
                    <a:pt x="69801" y="133052"/>
                    <a:pt x="71884" y="133052"/>
                  </a:cubicBezTo>
                  <a:close/>
                  <a:moveTo>
                    <a:pt x="160735" y="117426"/>
                  </a:moveTo>
                  <a:lnTo>
                    <a:pt x="166985" y="117426"/>
                  </a:lnTo>
                  <a:cubicBezTo>
                    <a:pt x="169069" y="117426"/>
                    <a:pt x="170111" y="118467"/>
                    <a:pt x="170111" y="120551"/>
                  </a:cubicBezTo>
                  <a:cubicBezTo>
                    <a:pt x="170111" y="122634"/>
                    <a:pt x="169069" y="123676"/>
                    <a:pt x="166985" y="123676"/>
                  </a:cubicBezTo>
                  <a:lnTo>
                    <a:pt x="160735" y="123676"/>
                  </a:lnTo>
                  <a:cubicBezTo>
                    <a:pt x="158651" y="123676"/>
                    <a:pt x="157609" y="122634"/>
                    <a:pt x="157609" y="120551"/>
                  </a:cubicBezTo>
                  <a:cubicBezTo>
                    <a:pt x="157609" y="118467"/>
                    <a:pt x="158651" y="117426"/>
                    <a:pt x="160735" y="117426"/>
                  </a:cubicBezTo>
                  <a:close/>
                  <a:moveTo>
                    <a:pt x="116086" y="117426"/>
                  </a:moveTo>
                  <a:lnTo>
                    <a:pt x="147787" y="117426"/>
                  </a:lnTo>
                  <a:cubicBezTo>
                    <a:pt x="150168" y="117426"/>
                    <a:pt x="151358" y="118467"/>
                    <a:pt x="151358" y="120551"/>
                  </a:cubicBezTo>
                  <a:cubicBezTo>
                    <a:pt x="151358" y="122634"/>
                    <a:pt x="150168" y="123676"/>
                    <a:pt x="147787" y="123676"/>
                  </a:cubicBezTo>
                  <a:lnTo>
                    <a:pt x="116086" y="123676"/>
                  </a:lnTo>
                  <a:cubicBezTo>
                    <a:pt x="114003" y="123676"/>
                    <a:pt x="112961" y="122634"/>
                    <a:pt x="112961" y="120551"/>
                  </a:cubicBezTo>
                  <a:cubicBezTo>
                    <a:pt x="112961" y="118467"/>
                    <a:pt x="114003" y="117426"/>
                    <a:pt x="116086" y="117426"/>
                  </a:cubicBezTo>
                  <a:close/>
                  <a:moveTo>
                    <a:pt x="71884" y="117426"/>
                  </a:moveTo>
                  <a:lnTo>
                    <a:pt x="103585" y="117426"/>
                  </a:lnTo>
                  <a:cubicBezTo>
                    <a:pt x="105668" y="117426"/>
                    <a:pt x="106710" y="118467"/>
                    <a:pt x="106710" y="120551"/>
                  </a:cubicBezTo>
                  <a:cubicBezTo>
                    <a:pt x="106710" y="122634"/>
                    <a:pt x="105668" y="123676"/>
                    <a:pt x="103585" y="123676"/>
                  </a:cubicBezTo>
                  <a:lnTo>
                    <a:pt x="71884" y="123676"/>
                  </a:lnTo>
                  <a:cubicBezTo>
                    <a:pt x="69801" y="123676"/>
                    <a:pt x="68759" y="122634"/>
                    <a:pt x="68759" y="120551"/>
                  </a:cubicBezTo>
                  <a:cubicBezTo>
                    <a:pt x="68759" y="118467"/>
                    <a:pt x="69801" y="117426"/>
                    <a:pt x="71884" y="117426"/>
                  </a:cubicBezTo>
                  <a:close/>
                  <a:moveTo>
                    <a:pt x="135285" y="98227"/>
                  </a:moveTo>
                  <a:lnTo>
                    <a:pt x="166985" y="98227"/>
                  </a:lnTo>
                  <a:cubicBezTo>
                    <a:pt x="169069" y="98227"/>
                    <a:pt x="170111" y="99268"/>
                    <a:pt x="170111" y="101352"/>
                  </a:cubicBezTo>
                  <a:cubicBezTo>
                    <a:pt x="170111" y="103436"/>
                    <a:pt x="169069" y="104477"/>
                    <a:pt x="166985" y="104477"/>
                  </a:cubicBezTo>
                  <a:lnTo>
                    <a:pt x="135285" y="104477"/>
                  </a:lnTo>
                  <a:cubicBezTo>
                    <a:pt x="133201" y="104477"/>
                    <a:pt x="132160" y="103436"/>
                    <a:pt x="132160" y="101352"/>
                  </a:cubicBezTo>
                  <a:cubicBezTo>
                    <a:pt x="132160" y="99268"/>
                    <a:pt x="133201" y="98227"/>
                    <a:pt x="135285" y="98227"/>
                  </a:cubicBezTo>
                  <a:close/>
                  <a:moveTo>
                    <a:pt x="97334" y="98227"/>
                  </a:moveTo>
                  <a:lnTo>
                    <a:pt x="122783" y="98227"/>
                  </a:lnTo>
                  <a:cubicBezTo>
                    <a:pt x="124867" y="98227"/>
                    <a:pt x="125909" y="99268"/>
                    <a:pt x="125909" y="101352"/>
                  </a:cubicBezTo>
                  <a:cubicBezTo>
                    <a:pt x="125909" y="103436"/>
                    <a:pt x="124867" y="104477"/>
                    <a:pt x="122783" y="104477"/>
                  </a:cubicBezTo>
                  <a:lnTo>
                    <a:pt x="97334" y="104477"/>
                  </a:lnTo>
                  <a:cubicBezTo>
                    <a:pt x="95250" y="104477"/>
                    <a:pt x="94208" y="103436"/>
                    <a:pt x="94208" y="101352"/>
                  </a:cubicBezTo>
                  <a:cubicBezTo>
                    <a:pt x="94208" y="99268"/>
                    <a:pt x="95250" y="98227"/>
                    <a:pt x="97334" y="98227"/>
                  </a:cubicBezTo>
                  <a:close/>
                  <a:moveTo>
                    <a:pt x="71884" y="98227"/>
                  </a:moveTo>
                  <a:lnTo>
                    <a:pt x="84386" y="98227"/>
                  </a:lnTo>
                  <a:cubicBezTo>
                    <a:pt x="86469" y="98227"/>
                    <a:pt x="87511" y="99268"/>
                    <a:pt x="87511" y="101352"/>
                  </a:cubicBezTo>
                  <a:cubicBezTo>
                    <a:pt x="87511" y="103436"/>
                    <a:pt x="86469" y="104477"/>
                    <a:pt x="84386" y="104477"/>
                  </a:cubicBezTo>
                  <a:lnTo>
                    <a:pt x="71884" y="104477"/>
                  </a:lnTo>
                  <a:cubicBezTo>
                    <a:pt x="69801" y="104477"/>
                    <a:pt x="68759" y="103436"/>
                    <a:pt x="68759" y="101352"/>
                  </a:cubicBezTo>
                  <a:cubicBezTo>
                    <a:pt x="68759" y="99268"/>
                    <a:pt x="69801" y="98227"/>
                    <a:pt x="71884" y="98227"/>
                  </a:cubicBezTo>
                  <a:close/>
                  <a:moveTo>
                    <a:pt x="154484" y="82600"/>
                  </a:moveTo>
                  <a:lnTo>
                    <a:pt x="166985" y="82600"/>
                  </a:lnTo>
                  <a:cubicBezTo>
                    <a:pt x="169069" y="82600"/>
                    <a:pt x="170111" y="83642"/>
                    <a:pt x="170111" y="85725"/>
                  </a:cubicBezTo>
                  <a:cubicBezTo>
                    <a:pt x="170111" y="87809"/>
                    <a:pt x="169069" y="88851"/>
                    <a:pt x="166985" y="88851"/>
                  </a:cubicBezTo>
                  <a:lnTo>
                    <a:pt x="154484" y="88851"/>
                  </a:lnTo>
                  <a:cubicBezTo>
                    <a:pt x="152400" y="88851"/>
                    <a:pt x="151358" y="87809"/>
                    <a:pt x="151358" y="85725"/>
                  </a:cubicBezTo>
                  <a:cubicBezTo>
                    <a:pt x="151358" y="83642"/>
                    <a:pt x="152400" y="82600"/>
                    <a:pt x="154484" y="82600"/>
                  </a:cubicBezTo>
                  <a:close/>
                  <a:moveTo>
                    <a:pt x="109835" y="82600"/>
                  </a:moveTo>
                  <a:lnTo>
                    <a:pt x="141536" y="82600"/>
                  </a:lnTo>
                  <a:cubicBezTo>
                    <a:pt x="143619" y="82600"/>
                    <a:pt x="144661" y="83642"/>
                    <a:pt x="144661" y="85725"/>
                  </a:cubicBezTo>
                  <a:cubicBezTo>
                    <a:pt x="144661" y="87809"/>
                    <a:pt x="143619" y="88851"/>
                    <a:pt x="141536" y="88851"/>
                  </a:cubicBezTo>
                  <a:lnTo>
                    <a:pt x="109835" y="88851"/>
                  </a:lnTo>
                  <a:cubicBezTo>
                    <a:pt x="107752" y="88851"/>
                    <a:pt x="106710" y="87809"/>
                    <a:pt x="106710" y="85725"/>
                  </a:cubicBezTo>
                  <a:cubicBezTo>
                    <a:pt x="106710" y="83642"/>
                    <a:pt x="107752" y="82600"/>
                    <a:pt x="109835" y="82600"/>
                  </a:cubicBezTo>
                  <a:close/>
                  <a:moveTo>
                    <a:pt x="71884" y="82600"/>
                  </a:moveTo>
                  <a:lnTo>
                    <a:pt x="97334" y="82600"/>
                  </a:lnTo>
                  <a:cubicBezTo>
                    <a:pt x="99417" y="82600"/>
                    <a:pt x="100459" y="83642"/>
                    <a:pt x="100459" y="85725"/>
                  </a:cubicBezTo>
                  <a:cubicBezTo>
                    <a:pt x="100459" y="87809"/>
                    <a:pt x="99417" y="88851"/>
                    <a:pt x="97334" y="88851"/>
                  </a:cubicBezTo>
                  <a:lnTo>
                    <a:pt x="71884" y="88851"/>
                  </a:lnTo>
                  <a:cubicBezTo>
                    <a:pt x="69801" y="88851"/>
                    <a:pt x="68759" y="87809"/>
                    <a:pt x="68759" y="85725"/>
                  </a:cubicBezTo>
                  <a:cubicBezTo>
                    <a:pt x="68759" y="83642"/>
                    <a:pt x="69801" y="82600"/>
                    <a:pt x="71884" y="82600"/>
                  </a:cubicBezTo>
                  <a:close/>
                  <a:moveTo>
                    <a:pt x="55811" y="60276"/>
                  </a:moveTo>
                  <a:cubicBezTo>
                    <a:pt x="50453" y="60276"/>
                    <a:pt x="47774" y="63252"/>
                    <a:pt x="47774" y="69205"/>
                  </a:cubicBezTo>
                  <a:lnTo>
                    <a:pt x="47774" y="152251"/>
                  </a:lnTo>
                  <a:cubicBezTo>
                    <a:pt x="47774" y="158502"/>
                    <a:pt x="50453" y="161627"/>
                    <a:pt x="55811" y="161627"/>
                  </a:cubicBezTo>
                  <a:lnTo>
                    <a:pt x="78135" y="161627"/>
                  </a:lnTo>
                  <a:cubicBezTo>
                    <a:pt x="79623" y="161627"/>
                    <a:pt x="81112" y="162372"/>
                    <a:pt x="82600" y="163860"/>
                  </a:cubicBezTo>
                  <a:cubicBezTo>
                    <a:pt x="83790" y="164753"/>
                    <a:pt x="84386" y="166241"/>
                    <a:pt x="84386" y="168325"/>
                  </a:cubicBezTo>
                  <a:lnTo>
                    <a:pt x="83939" y="185738"/>
                  </a:lnTo>
                  <a:lnTo>
                    <a:pt x="115640" y="162967"/>
                  </a:lnTo>
                  <a:cubicBezTo>
                    <a:pt x="116830" y="162074"/>
                    <a:pt x="118021" y="161627"/>
                    <a:pt x="119212" y="161627"/>
                  </a:cubicBezTo>
                  <a:lnTo>
                    <a:pt x="183059" y="161627"/>
                  </a:lnTo>
                  <a:cubicBezTo>
                    <a:pt x="185738" y="161627"/>
                    <a:pt x="188193" y="160734"/>
                    <a:pt x="190426" y="158949"/>
                  </a:cubicBezTo>
                  <a:cubicBezTo>
                    <a:pt x="192658" y="157163"/>
                    <a:pt x="193774" y="154930"/>
                    <a:pt x="193774" y="152251"/>
                  </a:cubicBezTo>
                  <a:lnTo>
                    <a:pt x="193774" y="69205"/>
                  </a:lnTo>
                  <a:cubicBezTo>
                    <a:pt x="193774" y="66824"/>
                    <a:pt x="192658" y="64740"/>
                    <a:pt x="190426" y="62954"/>
                  </a:cubicBezTo>
                  <a:cubicBezTo>
                    <a:pt x="188193" y="61168"/>
                    <a:pt x="185738" y="60276"/>
                    <a:pt x="183059" y="60276"/>
                  </a:cubicBezTo>
                  <a:close/>
                  <a:moveTo>
                    <a:pt x="55811" y="47327"/>
                  </a:moveTo>
                  <a:lnTo>
                    <a:pt x="183059" y="47327"/>
                  </a:lnTo>
                  <a:cubicBezTo>
                    <a:pt x="189310" y="47327"/>
                    <a:pt x="194742" y="49485"/>
                    <a:pt x="199355" y="53801"/>
                  </a:cubicBezTo>
                  <a:cubicBezTo>
                    <a:pt x="203969" y="58117"/>
                    <a:pt x="206276" y="63252"/>
                    <a:pt x="206276" y="69205"/>
                  </a:cubicBezTo>
                  <a:lnTo>
                    <a:pt x="206276" y="152251"/>
                  </a:lnTo>
                  <a:cubicBezTo>
                    <a:pt x="206276" y="158204"/>
                    <a:pt x="203895" y="163413"/>
                    <a:pt x="199132" y="167878"/>
                  </a:cubicBezTo>
                  <a:cubicBezTo>
                    <a:pt x="194370" y="172343"/>
                    <a:pt x="189012" y="174576"/>
                    <a:pt x="183059" y="174576"/>
                  </a:cubicBezTo>
                  <a:lnTo>
                    <a:pt x="121444" y="174576"/>
                  </a:lnTo>
                  <a:lnTo>
                    <a:pt x="80814" y="203597"/>
                  </a:lnTo>
                  <a:cubicBezTo>
                    <a:pt x="79623" y="204192"/>
                    <a:pt x="78433" y="204490"/>
                    <a:pt x="77242" y="204490"/>
                  </a:cubicBezTo>
                  <a:cubicBezTo>
                    <a:pt x="76051" y="204490"/>
                    <a:pt x="75158" y="204341"/>
                    <a:pt x="74563" y="204044"/>
                  </a:cubicBezTo>
                  <a:cubicBezTo>
                    <a:pt x="72182" y="202555"/>
                    <a:pt x="70991" y="200620"/>
                    <a:pt x="70991" y="198239"/>
                  </a:cubicBezTo>
                  <a:lnTo>
                    <a:pt x="71438" y="174576"/>
                  </a:lnTo>
                  <a:lnTo>
                    <a:pt x="55811" y="174576"/>
                  </a:lnTo>
                  <a:cubicBezTo>
                    <a:pt x="49858" y="174576"/>
                    <a:pt x="44872" y="172418"/>
                    <a:pt x="40854" y="168102"/>
                  </a:cubicBezTo>
                  <a:cubicBezTo>
                    <a:pt x="36835" y="163785"/>
                    <a:pt x="34826" y="158502"/>
                    <a:pt x="34826" y="152251"/>
                  </a:cubicBezTo>
                  <a:lnTo>
                    <a:pt x="34826" y="69205"/>
                  </a:lnTo>
                  <a:cubicBezTo>
                    <a:pt x="34826" y="63252"/>
                    <a:pt x="36835" y="58117"/>
                    <a:pt x="40854" y="53801"/>
                  </a:cubicBezTo>
                  <a:cubicBezTo>
                    <a:pt x="44872" y="49485"/>
                    <a:pt x="49858" y="47327"/>
                    <a:pt x="55811" y="47327"/>
                  </a:cubicBezTo>
                  <a:close/>
                  <a:moveTo>
                    <a:pt x="20538" y="0"/>
                  </a:moveTo>
                  <a:lnTo>
                    <a:pt x="148233" y="0"/>
                  </a:lnTo>
                  <a:cubicBezTo>
                    <a:pt x="154484" y="0"/>
                    <a:pt x="159916" y="2084"/>
                    <a:pt x="164530" y="6251"/>
                  </a:cubicBezTo>
                  <a:cubicBezTo>
                    <a:pt x="169143" y="10418"/>
                    <a:pt x="171450" y="15478"/>
                    <a:pt x="171450" y="21431"/>
                  </a:cubicBezTo>
                  <a:lnTo>
                    <a:pt x="171450" y="25450"/>
                  </a:lnTo>
                  <a:cubicBezTo>
                    <a:pt x="171450" y="26938"/>
                    <a:pt x="170855" y="28352"/>
                    <a:pt x="169664" y="29691"/>
                  </a:cubicBezTo>
                  <a:cubicBezTo>
                    <a:pt x="168474" y="31031"/>
                    <a:pt x="166985" y="31701"/>
                    <a:pt x="165199" y="31701"/>
                  </a:cubicBezTo>
                  <a:cubicBezTo>
                    <a:pt x="163413" y="31701"/>
                    <a:pt x="161851" y="31031"/>
                    <a:pt x="160511" y="29691"/>
                  </a:cubicBezTo>
                  <a:cubicBezTo>
                    <a:pt x="159172" y="28352"/>
                    <a:pt x="158502" y="26938"/>
                    <a:pt x="158502" y="25450"/>
                  </a:cubicBezTo>
                  <a:lnTo>
                    <a:pt x="158502" y="21431"/>
                  </a:lnTo>
                  <a:cubicBezTo>
                    <a:pt x="158502" y="19050"/>
                    <a:pt x="157460" y="16967"/>
                    <a:pt x="155377" y="15181"/>
                  </a:cubicBezTo>
                  <a:cubicBezTo>
                    <a:pt x="153293" y="13395"/>
                    <a:pt x="150912" y="12502"/>
                    <a:pt x="148233" y="12502"/>
                  </a:cubicBezTo>
                  <a:lnTo>
                    <a:pt x="20538" y="12502"/>
                  </a:lnTo>
                  <a:cubicBezTo>
                    <a:pt x="15181" y="12502"/>
                    <a:pt x="12502" y="15478"/>
                    <a:pt x="12502" y="21431"/>
                  </a:cubicBezTo>
                  <a:lnTo>
                    <a:pt x="12502" y="104477"/>
                  </a:lnTo>
                  <a:cubicBezTo>
                    <a:pt x="12502" y="107156"/>
                    <a:pt x="13246" y="109240"/>
                    <a:pt x="14734" y="110728"/>
                  </a:cubicBezTo>
                  <a:cubicBezTo>
                    <a:pt x="17711" y="113407"/>
                    <a:pt x="17860" y="116384"/>
                    <a:pt x="15181" y="119658"/>
                  </a:cubicBezTo>
                  <a:cubicBezTo>
                    <a:pt x="13692" y="121146"/>
                    <a:pt x="12055" y="121890"/>
                    <a:pt x="10269" y="121890"/>
                  </a:cubicBezTo>
                  <a:cubicBezTo>
                    <a:pt x="8781" y="121890"/>
                    <a:pt x="7442" y="121295"/>
                    <a:pt x="6251" y="120104"/>
                  </a:cubicBezTo>
                  <a:cubicBezTo>
                    <a:pt x="2084" y="116235"/>
                    <a:pt x="0" y="111026"/>
                    <a:pt x="0" y="104477"/>
                  </a:cubicBezTo>
                  <a:lnTo>
                    <a:pt x="0" y="21431"/>
                  </a:lnTo>
                  <a:cubicBezTo>
                    <a:pt x="0" y="15478"/>
                    <a:pt x="1935" y="10418"/>
                    <a:pt x="5804" y="6251"/>
                  </a:cubicBezTo>
                  <a:cubicBezTo>
                    <a:pt x="9674" y="2084"/>
                    <a:pt x="14585" y="0"/>
                    <a:pt x="2053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16" name="组合 15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GrpSpPr/>
          <p:nvPr/>
        </p:nvGrpSpPr>
        <p:grpSpPr>
          <a:xfrm>
            <a:off x="872920" y="3226748"/>
            <a:ext cx="794145" cy="794145"/>
            <a:chOff x="872920" y="3226748"/>
            <a:chExt cx="794145" cy="794145"/>
          </a:xfrm>
        </p:grpSpPr>
        <p:sp>
          <p:nvSpPr>
            <p:cNvPr id="24" name="Oval 131" descr="e7d195523061f1c0205959036996ad55c215b892a7aac5c0B9ADEF7896FB48F2EF97163A2DE1401E1875DEDC438B7864AD24CA23553DBBBD975DAF4CAD4A2592689FFB6CEE59FFA55B2702D0E5EE29CDFFAB234219E93DD38E3B1014B0CC2E9383018C70FAE29AA5FF0A83E1D011C51E35A65F43CED0ADA1369AD76A5FB6D093DE04E78520D1B99C"/>
            <p:cNvSpPr>
              <a:spLocks noChangeArrowheads="1"/>
            </p:cNvSpPr>
            <p:nvPr/>
          </p:nvSpPr>
          <p:spPr bwMode="auto">
            <a:xfrm>
              <a:off x="872920" y="3226748"/>
              <a:ext cx="794145" cy="794145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blurRad="152400" sx="103000" sy="103000" algn="ctr" rotWithShape="0">
                <a:prstClr val="black">
                  <a:alpha val="30000"/>
                </a:prstClr>
              </a:outerShdw>
            </a:effectLst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 dirty="0"/>
            </a:p>
          </p:txBody>
        </p:sp>
        <p:sp>
          <p:nvSpPr>
            <p:cNvPr id="27" name="Freeform 48" descr="e7d195523061f1c0205959036996ad55c215b892a7aac5c0B9ADEF7896FB48F2EF97163A2DE1401E1875DEDC438B7864AD24CA23553DBBBD975DAF4CAD4A2592689FFB6CEE59FFA55B2702D0E5EE29CDFFAB234219E93DD38E3B1014B0CC2E9383018C70FAE29AA5FF0A83E1D011C51E35A65F43CED0ADA1369AD76A5FB6D093DE04E78520D1B99C"/>
            <p:cNvSpPr/>
            <p:nvPr/>
          </p:nvSpPr>
          <p:spPr>
            <a:xfrm>
              <a:off x="1085126" y="3460555"/>
              <a:ext cx="357144" cy="358495"/>
            </a:xfrm>
            <a:custGeom>
              <a:avLst/>
              <a:gdLst/>
              <a:ahLst/>
              <a:cxnLst/>
              <a:rect l="l" t="t" r="r" b="b"/>
              <a:pathLst>
                <a:path w="204608" h="205382">
                  <a:moveTo>
                    <a:pt x="46881" y="32147"/>
                  </a:moveTo>
                  <a:cubicBezTo>
                    <a:pt x="48667" y="31254"/>
                    <a:pt x="50155" y="31551"/>
                    <a:pt x="51346" y="33039"/>
                  </a:cubicBezTo>
                  <a:cubicBezTo>
                    <a:pt x="52536" y="34825"/>
                    <a:pt x="52239" y="36314"/>
                    <a:pt x="50453" y="37504"/>
                  </a:cubicBezTo>
                  <a:cubicBezTo>
                    <a:pt x="37356" y="45541"/>
                    <a:pt x="30807" y="57298"/>
                    <a:pt x="30807" y="72777"/>
                  </a:cubicBezTo>
                  <a:cubicBezTo>
                    <a:pt x="30807" y="74860"/>
                    <a:pt x="29766" y="75902"/>
                    <a:pt x="27682" y="75902"/>
                  </a:cubicBezTo>
                  <a:cubicBezTo>
                    <a:pt x="25599" y="75902"/>
                    <a:pt x="24557" y="74860"/>
                    <a:pt x="24557" y="72777"/>
                  </a:cubicBezTo>
                  <a:cubicBezTo>
                    <a:pt x="24557" y="54917"/>
                    <a:pt x="31998" y="41374"/>
                    <a:pt x="46881" y="32147"/>
                  </a:cubicBezTo>
                  <a:close/>
                  <a:moveTo>
                    <a:pt x="61168" y="25896"/>
                  </a:moveTo>
                  <a:cubicBezTo>
                    <a:pt x="63252" y="25300"/>
                    <a:pt x="64591" y="26045"/>
                    <a:pt x="65187" y="28128"/>
                  </a:cubicBezTo>
                  <a:cubicBezTo>
                    <a:pt x="65782" y="30212"/>
                    <a:pt x="65038" y="31551"/>
                    <a:pt x="62954" y="32147"/>
                  </a:cubicBezTo>
                  <a:cubicBezTo>
                    <a:pt x="62657" y="32147"/>
                    <a:pt x="62136" y="32221"/>
                    <a:pt x="61392" y="32370"/>
                  </a:cubicBezTo>
                  <a:cubicBezTo>
                    <a:pt x="60648" y="32519"/>
                    <a:pt x="60127" y="32742"/>
                    <a:pt x="59829" y="33039"/>
                  </a:cubicBezTo>
                  <a:lnTo>
                    <a:pt x="58936" y="33039"/>
                  </a:lnTo>
                  <a:cubicBezTo>
                    <a:pt x="57448" y="33039"/>
                    <a:pt x="56406" y="32295"/>
                    <a:pt x="55811" y="30807"/>
                  </a:cubicBezTo>
                  <a:cubicBezTo>
                    <a:pt x="55215" y="29319"/>
                    <a:pt x="55811" y="27979"/>
                    <a:pt x="57597" y="26789"/>
                  </a:cubicBezTo>
                  <a:cubicBezTo>
                    <a:pt x="58787" y="26789"/>
                    <a:pt x="59978" y="26491"/>
                    <a:pt x="61168" y="25896"/>
                  </a:cubicBezTo>
                  <a:close/>
                  <a:moveTo>
                    <a:pt x="72331" y="12948"/>
                  </a:moveTo>
                  <a:cubicBezTo>
                    <a:pt x="55959" y="12948"/>
                    <a:pt x="41895" y="18752"/>
                    <a:pt x="30138" y="30361"/>
                  </a:cubicBezTo>
                  <a:cubicBezTo>
                    <a:pt x="18380" y="41969"/>
                    <a:pt x="12502" y="55959"/>
                    <a:pt x="12502" y="72330"/>
                  </a:cubicBezTo>
                  <a:cubicBezTo>
                    <a:pt x="12502" y="88999"/>
                    <a:pt x="18380" y="103138"/>
                    <a:pt x="30138" y="114746"/>
                  </a:cubicBezTo>
                  <a:cubicBezTo>
                    <a:pt x="41895" y="126355"/>
                    <a:pt x="55959" y="132159"/>
                    <a:pt x="72331" y="132159"/>
                  </a:cubicBezTo>
                  <a:cubicBezTo>
                    <a:pt x="82451" y="132159"/>
                    <a:pt x="91678" y="129778"/>
                    <a:pt x="100013" y="125015"/>
                  </a:cubicBezTo>
                  <a:cubicBezTo>
                    <a:pt x="102691" y="123527"/>
                    <a:pt x="105222" y="123973"/>
                    <a:pt x="107603" y="126355"/>
                  </a:cubicBezTo>
                  <a:lnTo>
                    <a:pt x="132606" y="151358"/>
                  </a:lnTo>
                  <a:lnTo>
                    <a:pt x="134838" y="149572"/>
                  </a:lnTo>
                  <a:cubicBezTo>
                    <a:pt x="137517" y="148084"/>
                    <a:pt x="140047" y="148232"/>
                    <a:pt x="142429" y="150018"/>
                  </a:cubicBezTo>
                  <a:lnTo>
                    <a:pt x="150912" y="157162"/>
                  </a:lnTo>
                  <a:cubicBezTo>
                    <a:pt x="153293" y="159543"/>
                    <a:pt x="153740" y="161925"/>
                    <a:pt x="152251" y="164306"/>
                  </a:cubicBezTo>
                  <a:lnTo>
                    <a:pt x="150465" y="169217"/>
                  </a:lnTo>
                  <a:lnTo>
                    <a:pt x="157609" y="176361"/>
                  </a:lnTo>
                  <a:lnTo>
                    <a:pt x="167878" y="177254"/>
                  </a:lnTo>
                  <a:cubicBezTo>
                    <a:pt x="170259" y="177254"/>
                    <a:pt x="172045" y="178593"/>
                    <a:pt x="173236" y="181272"/>
                  </a:cubicBezTo>
                  <a:lnTo>
                    <a:pt x="176808" y="191541"/>
                  </a:lnTo>
                  <a:lnTo>
                    <a:pt x="191542" y="187970"/>
                  </a:lnTo>
                  <a:lnTo>
                    <a:pt x="189309" y="169217"/>
                  </a:lnTo>
                  <a:lnTo>
                    <a:pt x="126802" y="106263"/>
                  </a:lnTo>
                  <a:cubicBezTo>
                    <a:pt x="124420" y="103882"/>
                    <a:pt x="123974" y="101500"/>
                    <a:pt x="125462" y="99119"/>
                  </a:cubicBezTo>
                  <a:cubicBezTo>
                    <a:pt x="129629" y="91082"/>
                    <a:pt x="131713" y="82153"/>
                    <a:pt x="131713" y="72330"/>
                  </a:cubicBezTo>
                  <a:cubicBezTo>
                    <a:pt x="131713" y="55959"/>
                    <a:pt x="125909" y="41969"/>
                    <a:pt x="114300" y="30361"/>
                  </a:cubicBezTo>
                  <a:cubicBezTo>
                    <a:pt x="102691" y="18752"/>
                    <a:pt x="88702" y="12948"/>
                    <a:pt x="72331" y="12948"/>
                  </a:cubicBezTo>
                  <a:close/>
                  <a:moveTo>
                    <a:pt x="72331" y="0"/>
                  </a:moveTo>
                  <a:cubicBezTo>
                    <a:pt x="92274" y="0"/>
                    <a:pt x="109314" y="7069"/>
                    <a:pt x="123453" y="21208"/>
                  </a:cubicBezTo>
                  <a:cubicBezTo>
                    <a:pt x="137592" y="35346"/>
                    <a:pt x="144661" y="52387"/>
                    <a:pt x="144661" y="72330"/>
                  </a:cubicBezTo>
                  <a:cubicBezTo>
                    <a:pt x="144661" y="81260"/>
                    <a:pt x="142726" y="90636"/>
                    <a:pt x="138857" y="100459"/>
                  </a:cubicBezTo>
                  <a:lnTo>
                    <a:pt x="200025" y="161627"/>
                  </a:lnTo>
                  <a:cubicBezTo>
                    <a:pt x="201216" y="162818"/>
                    <a:pt x="201811" y="164157"/>
                    <a:pt x="201811" y="165645"/>
                  </a:cubicBezTo>
                  <a:lnTo>
                    <a:pt x="204490" y="192434"/>
                  </a:lnTo>
                  <a:cubicBezTo>
                    <a:pt x="205085" y="196304"/>
                    <a:pt x="203448" y="198536"/>
                    <a:pt x="199579" y="199132"/>
                  </a:cubicBezTo>
                  <a:lnTo>
                    <a:pt x="174129" y="204936"/>
                  </a:lnTo>
                  <a:cubicBezTo>
                    <a:pt x="173831" y="205234"/>
                    <a:pt x="173385" y="205382"/>
                    <a:pt x="172790" y="205382"/>
                  </a:cubicBezTo>
                  <a:cubicBezTo>
                    <a:pt x="169515" y="205382"/>
                    <a:pt x="167432" y="203894"/>
                    <a:pt x="166539" y="200918"/>
                  </a:cubicBezTo>
                  <a:lnTo>
                    <a:pt x="162967" y="189309"/>
                  </a:lnTo>
                  <a:lnTo>
                    <a:pt x="154484" y="188863"/>
                  </a:lnTo>
                  <a:cubicBezTo>
                    <a:pt x="152698" y="188863"/>
                    <a:pt x="151358" y="188267"/>
                    <a:pt x="150465" y="187077"/>
                  </a:cubicBezTo>
                  <a:lnTo>
                    <a:pt x="138410" y="175022"/>
                  </a:lnTo>
                  <a:cubicBezTo>
                    <a:pt x="136624" y="173236"/>
                    <a:pt x="136178" y="170854"/>
                    <a:pt x="137071" y="167878"/>
                  </a:cubicBezTo>
                  <a:lnTo>
                    <a:pt x="138857" y="163859"/>
                  </a:lnTo>
                  <a:lnTo>
                    <a:pt x="137964" y="162966"/>
                  </a:lnTo>
                  <a:lnTo>
                    <a:pt x="135731" y="164752"/>
                  </a:lnTo>
                  <a:cubicBezTo>
                    <a:pt x="132755" y="166538"/>
                    <a:pt x="129927" y="166390"/>
                    <a:pt x="127248" y="164306"/>
                  </a:cubicBezTo>
                  <a:lnTo>
                    <a:pt x="101799" y="138410"/>
                  </a:lnTo>
                  <a:cubicBezTo>
                    <a:pt x="91976" y="142577"/>
                    <a:pt x="82153" y="144661"/>
                    <a:pt x="72331" y="144661"/>
                  </a:cubicBezTo>
                  <a:cubicBezTo>
                    <a:pt x="52388" y="144661"/>
                    <a:pt x="35347" y="137666"/>
                    <a:pt x="21208" y="123676"/>
                  </a:cubicBezTo>
                  <a:cubicBezTo>
                    <a:pt x="7069" y="109686"/>
                    <a:pt x="0" y="92571"/>
                    <a:pt x="0" y="72330"/>
                  </a:cubicBezTo>
                  <a:cubicBezTo>
                    <a:pt x="0" y="52387"/>
                    <a:pt x="7069" y="35346"/>
                    <a:pt x="21208" y="21208"/>
                  </a:cubicBezTo>
                  <a:cubicBezTo>
                    <a:pt x="35347" y="7069"/>
                    <a:pt x="52388" y="0"/>
                    <a:pt x="7233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36" name="组合 35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GrpSpPr/>
          <p:nvPr/>
        </p:nvGrpSpPr>
        <p:grpSpPr>
          <a:xfrm>
            <a:off x="872920" y="4430970"/>
            <a:ext cx="794145" cy="792747"/>
            <a:chOff x="872920" y="4430970"/>
            <a:chExt cx="794145" cy="792747"/>
          </a:xfrm>
        </p:grpSpPr>
        <p:sp>
          <p:nvSpPr>
            <p:cNvPr id="25" name="Oval 99" descr="e7d195523061f1c0205959036996ad55c215b892a7aac5c0B9ADEF7896FB48F2EF97163A2DE1401E1875DEDC438B7864AD24CA23553DBBBD975DAF4CAD4A2592689FFB6CEE59FFA55B2702D0E5EE29CDFFAB234219E93DD38E3B1014B0CC2E9383018C70FAE29AA5FF0A83E1D011C51E35A65F43CED0ADA1369AD76A5FB6D093DE04E78520D1B99C"/>
            <p:cNvSpPr>
              <a:spLocks noChangeArrowheads="1"/>
            </p:cNvSpPr>
            <p:nvPr/>
          </p:nvSpPr>
          <p:spPr bwMode="auto">
            <a:xfrm>
              <a:off x="872920" y="4430970"/>
              <a:ext cx="794145" cy="792747"/>
            </a:xfrm>
            <a:prstGeom prst="ellipse">
              <a:avLst/>
            </a:prstGeom>
            <a:solidFill>
              <a:srgbClr val="EE534F"/>
            </a:solidFill>
            <a:ln>
              <a:noFill/>
            </a:ln>
            <a:effectLst>
              <a:outerShdw blurRad="152400" sx="103000" sy="103000" algn="ctr" rotWithShape="0">
                <a:prstClr val="black">
                  <a:alpha val="30000"/>
                </a:prstClr>
              </a:outerShdw>
            </a:effectLst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 dirty="0"/>
            </a:p>
          </p:txBody>
        </p:sp>
        <p:sp>
          <p:nvSpPr>
            <p:cNvPr id="28" name="Freeform 50" descr="e7d195523061f1c0205959036996ad55c215b892a7aac5c0B9ADEF7896FB48F2EF97163A2DE1401E1875DEDC438B7864AD24CA23553DBBBD975DAF4CAD4A2592689FFB6CEE59FFA55B2702D0E5EE29CDFFAB234219E93DD38E3B1014B0CC2E9383018C70FAE29AA5FF0A83E1D011C51E35A65F43CED0ADA1369AD76A5FB6D093DE04E78520D1B99C"/>
            <p:cNvSpPr/>
            <p:nvPr/>
          </p:nvSpPr>
          <p:spPr>
            <a:xfrm>
              <a:off x="1095987" y="4656395"/>
              <a:ext cx="356176" cy="351549"/>
            </a:xfrm>
            <a:custGeom>
              <a:avLst/>
              <a:gdLst/>
              <a:ahLst/>
              <a:cxnLst/>
              <a:rect l="l" t="t" r="r" b="b"/>
              <a:pathLst>
                <a:path w="206276" h="203596">
                  <a:moveTo>
                    <a:pt x="95548" y="108049"/>
                  </a:moveTo>
                  <a:cubicBezTo>
                    <a:pt x="93762" y="108049"/>
                    <a:pt x="92199" y="108719"/>
                    <a:pt x="90860" y="110058"/>
                  </a:cubicBezTo>
                  <a:cubicBezTo>
                    <a:pt x="89520" y="111397"/>
                    <a:pt x="88850" y="112960"/>
                    <a:pt x="88850" y="114746"/>
                  </a:cubicBezTo>
                  <a:lnTo>
                    <a:pt x="88850" y="129927"/>
                  </a:lnTo>
                  <a:cubicBezTo>
                    <a:pt x="88850" y="134391"/>
                    <a:pt x="91083" y="136624"/>
                    <a:pt x="95548" y="136624"/>
                  </a:cubicBezTo>
                  <a:lnTo>
                    <a:pt x="110728" y="136624"/>
                  </a:lnTo>
                  <a:cubicBezTo>
                    <a:pt x="115193" y="136624"/>
                    <a:pt x="117426" y="134391"/>
                    <a:pt x="117426" y="129927"/>
                  </a:cubicBezTo>
                  <a:lnTo>
                    <a:pt x="117426" y="114746"/>
                  </a:lnTo>
                  <a:cubicBezTo>
                    <a:pt x="117426" y="112960"/>
                    <a:pt x="116756" y="111397"/>
                    <a:pt x="115416" y="110058"/>
                  </a:cubicBezTo>
                  <a:cubicBezTo>
                    <a:pt x="114077" y="108719"/>
                    <a:pt x="112514" y="108049"/>
                    <a:pt x="110728" y="108049"/>
                  </a:cubicBezTo>
                  <a:close/>
                  <a:moveTo>
                    <a:pt x="21878" y="54024"/>
                  </a:moveTo>
                  <a:cubicBezTo>
                    <a:pt x="19497" y="54024"/>
                    <a:pt x="17339" y="54992"/>
                    <a:pt x="15404" y="56926"/>
                  </a:cubicBezTo>
                  <a:cubicBezTo>
                    <a:pt x="13469" y="58861"/>
                    <a:pt x="12502" y="61019"/>
                    <a:pt x="12502" y="63400"/>
                  </a:cubicBezTo>
                  <a:lnTo>
                    <a:pt x="12502" y="117871"/>
                  </a:lnTo>
                  <a:lnTo>
                    <a:pt x="22771" y="117871"/>
                  </a:lnTo>
                  <a:cubicBezTo>
                    <a:pt x="24854" y="117871"/>
                    <a:pt x="25896" y="118913"/>
                    <a:pt x="25896" y="120997"/>
                  </a:cubicBezTo>
                  <a:cubicBezTo>
                    <a:pt x="25896" y="123080"/>
                    <a:pt x="24854" y="124122"/>
                    <a:pt x="22771" y="124122"/>
                  </a:cubicBezTo>
                  <a:lnTo>
                    <a:pt x="12502" y="124122"/>
                  </a:lnTo>
                  <a:lnTo>
                    <a:pt x="12502" y="181272"/>
                  </a:lnTo>
                  <a:cubicBezTo>
                    <a:pt x="12502" y="183951"/>
                    <a:pt x="13469" y="186184"/>
                    <a:pt x="15404" y="187970"/>
                  </a:cubicBezTo>
                  <a:cubicBezTo>
                    <a:pt x="17339" y="189755"/>
                    <a:pt x="19497" y="190648"/>
                    <a:pt x="21878" y="190648"/>
                  </a:cubicBezTo>
                  <a:lnTo>
                    <a:pt x="184398" y="190648"/>
                  </a:lnTo>
                  <a:cubicBezTo>
                    <a:pt x="186779" y="190648"/>
                    <a:pt x="188937" y="189755"/>
                    <a:pt x="190872" y="187970"/>
                  </a:cubicBezTo>
                  <a:cubicBezTo>
                    <a:pt x="192807" y="186184"/>
                    <a:pt x="193774" y="183951"/>
                    <a:pt x="193774" y="181272"/>
                  </a:cubicBezTo>
                  <a:lnTo>
                    <a:pt x="193774" y="124122"/>
                  </a:lnTo>
                  <a:lnTo>
                    <a:pt x="123676" y="124122"/>
                  </a:lnTo>
                  <a:lnTo>
                    <a:pt x="123676" y="130373"/>
                  </a:lnTo>
                  <a:cubicBezTo>
                    <a:pt x="123676" y="133647"/>
                    <a:pt x="122411" y="136549"/>
                    <a:pt x="119881" y="139079"/>
                  </a:cubicBezTo>
                  <a:cubicBezTo>
                    <a:pt x="117351" y="141610"/>
                    <a:pt x="114300" y="142875"/>
                    <a:pt x="110728" y="142875"/>
                  </a:cubicBezTo>
                  <a:lnTo>
                    <a:pt x="95548" y="142875"/>
                  </a:lnTo>
                  <a:cubicBezTo>
                    <a:pt x="91976" y="142875"/>
                    <a:pt x="88925" y="141610"/>
                    <a:pt x="86395" y="139079"/>
                  </a:cubicBezTo>
                  <a:cubicBezTo>
                    <a:pt x="83865" y="136549"/>
                    <a:pt x="82600" y="133647"/>
                    <a:pt x="82600" y="130373"/>
                  </a:cubicBezTo>
                  <a:lnTo>
                    <a:pt x="82600" y="124122"/>
                  </a:lnTo>
                  <a:lnTo>
                    <a:pt x="41523" y="124122"/>
                  </a:lnTo>
                  <a:cubicBezTo>
                    <a:pt x="39440" y="124122"/>
                    <a:pt x="38398" y="123080"/>
                    <a:pt x="38398" y="120997"/>
                  </a:cubicBezTo>
                  <a:cubicBezTo>
                    <a:pt x="38398" y="118913"/>
                    <a:pt x="39440" y="117871"/>
                    <a:pt x="41523" y="117871"/>
                  </a:cubicBezTo>
                  <a:lnTo>
                    <a:pt x="82600" y="117871"/>
                  </a:lnTo>
                  <a:lnTo>
                    <a:pt x="82600" y="114746"/>
                  </a:lnTo>
                  <a:cubicBezTo>
                    <a:pt x="82600" y="111174"/>
                    <a:pt x="83865" y="108123"/>
                    <a:pt x="86395" y="105593"/>
                  </a:cubicBezTo>
                  <a:cubicBezTo>
                    <a:pt x="88925" y="103063"/>
                    <a:pt x="91976" y="101798"/>
                    <a:pt x="95548" y="101798"/>
                  </a:cubicBezTo>
                  <a:lnTo>
                    <a:pt x="110728" y="101798"/>
                  </a:lnTo>
                  <a:cubicBezTo>
                    <a:pt x="114300" y="101798"/>
                    <a:pt x="117351" y="103063"/>
                    <a:pt x="119881" y="105593"/>
                  </a:cubicBezTo>
                  <a:cubicBezTo>
                    <a:pt x="122411" y="108123"/>
                    <a:pt x="123676" y="111174"/>
                    <a:pt x="123676" y="114746"/>
                  </a:cubicBezTo>
                  <a:lnTo>
                    <a:pt x="123676" y="117871"/>
                  </a:lnTo>
                  <a:lnTo>
                    <a:pt x="193774" y="117871"/>
                  </a:lnTo>
                  <a:lnTo>
                    <a:pt x="193774" y="63400"/>
                  </a:lnTo>
                  <a:cubicBezTo>
                    <a:pt x="193774" y="61019"/>
                    <a:pt x="192807" y="58861"/>
                    <a:pt x="190872" y="56926"/>
                  </a:cubicBezTo>
                  <a:cubicBezTo>
                    <a:pt x="188937" y="54992"/>
                    <a:pt x="186779" y="54024"/>
                    <a:pt x="184398" y="54024"/>
                  </a:cubicBezTo>
                  <a:close/>
                  <a:moveTo>
                    <a:pt x="89743" y="12948"/>
                  </a:moveTo>
                  <a:cubicBezTo>
                    <a:pt x="84981" y="12948"/>
                    <a:pt x="82600" y="15329"/>
                    <a:pt x="82600" y="20091"/>
                  </a:cubicBezTo>
                  <a:lnTo>
                    <a:pt x="82600" y="41523"/>
                  </a:lnTo>
                  <a:lnTo>
                    <a:pt x="123676" y="41523"/>
                  </a:lnTo>
                  <a:lnTo>
                    <a:pt x="123676" y="20091"/>
                  </a:lnTo>
                  <a:cubicBezTo>
                    <a:pt x="123676" y="15329"/>
                    <a:pt x="119807" y="12948"/>
                    <a:pt x="112068" y="12948"/>
                  </a:cubicBezTo>
                  <a:close/>
                  <a:moveTo>
                    <a:pt x="89743" y="0"/>
                  </a:moveTo>
                  <a:lnTo>
                    <a:pt x="115193" y="0"/>
                  </a:lnTo>
                  <a:cubicBezTo>
                    <a:pt x="121742" y="0"/>
                    <a:pt x="126950" y="1860"/>
                    <a:pt x="130820" y="5581"/>
                  </a:cubicBezTo>
                  <a:cubicBezTo>
                    <a:pt x="134690" y="9301"/>
                    <a:pt x="136624" y="14138"/>
                    <a:pt x="136624" y="20091"/>
                  </a:cubicBezTo>
                  <a:lnTo>
                    <a:pt x="136624" y="41523"/>
                  </a:lnTo>
                  <a:lnTo>
                    <a:pt x="184398" y="41523"/>
                  </a:lnTo>
                  <a:cubicBezTo>
                    <a:pt x="190351" y="41523"/>
                    <a:pt x="195486" y="43681"/>
                    <a:pt x="199802" y="47997"/>
                  </a:cubicBezTo>
                  <a:cubicBezTo>
                    <a:pt x="204118" y="52313"/>
                    <a:pt x="206276" y="57447"/>
                    <a:pt x="206276" y="63400"/>
                  </a:cubicBezTo>
                  <a:lnTo>
                    <a:pt x="206276" y="181272"/>
                  </a:lnTo>
                  <a:cubicBezTo>
                    <a:pt x="206276" y="187225"/>
                    <a:pt x="204118" y="192434"/>
                    <a:pt x="199802" y="196899"/>
                  </a:cubicBezTo>
                  <a:cubicBezTo>
                    <a:pt x="195486" y="201364"/>
                    <a:pt x="190351" y="203596"/>
                    <a:pt x="184398" y="203596"/>
                  </a:cubicBezTo>
                  <a:lnTo>
                    <a:pt x="21878" y="203596"/>
                  </a:lnTo>
                  <a:cubicBezTo>
                    <a:pt x="15925" y="203596"/>
                    <a:pt x="10790" y="201364"/>
                    <a:pt x="6474" y="196899"/>
                  </a:cubicBezTo>
                  <a:cubicBezTo>
                    <a:pt x="2158" y="192434"/>
                    <a:pt x="0" y="187225"/>
                    <a:pt x="0" y="181272"/>
                  </a:cubicBezTo>
                  <a:lnTo>
                    <a:pt x="0" y="63400"/>
                  </a:lnTo>
                  <a:cubicBezTo>
                    <a:pt x="0" y="57447"/>
                    <a:pt x="2158" y="52313"/>
                    <a:pt x="6474" y="47997"/>
                  </a:cubicBezTo>
                  <a:cubicBezTo>
                    <a:pt x="10790" y="43681"/>
                    <a:pt x="15925" y="41523"/>
                    <a:pt x="21878" y="41523"/>
                  </a:cubicBezTo>
                  <a:lnTo>
                    <a:pt x="69652" y="41523"/>
                  </a:lnTo>
                  <a:lnTo>
                    <a:pt x="69652" y="20091"/>
                  </a:lnTo>
                  <a:cubicBezTo>
                    <a:pt x="69652" y="14138"/>
                    <a:pt x="71363" y="9301"/>
                    <a:pt x="74786" y="5581"/>
                  </a:cubicBezTo>
                  <a:cubicBezTo>
                    <a:pt x="78209" y="1860"/>
                    <a:pt x="83195" y="0"/>
                    <a:pt x="8974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29" name="Rectangle 89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SpPr/>
          <p:nvPr/>
        </p:nvSpPr>
        <p:spPr>
          <a:xfrm>
            <a:off x="1916102" y="1963153"/>
            <a:ext cx="3198823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1200" b="1" dirty="0">
                <a:solidFill>
                  <a:schemeClr val="tx1">
                    <a:lumMod val="65000"/>
                    <a:lumOff val="35000"/>
                  </a:schemeClr>
                </a:solidFill>
                <a:ea typeface="Open Sans" pitchFamily="34" charset="0"/>
                <a:cs typeface="Open Sans" pitchFamily="34" charset="0"/>
              </a:rPr>
              <a:t>Key Words Here</a:t>
            </a:r>
            <a:endParaRPr lang="en-US" sz="1000" dirty="0">
              <a:solidFill>
                <a:schemeClr val="tx1">
                  <a:lumMod val="65000"/>
                  <a:lumOff val="35000"/>
                </a:schemeClr>
              </a:solidFill>
              <a:ea typeface="Open Sans" pitchFamily="34" charset="0"/>
              <a:cs typeface="Open Sans" pitchFamily="34" charset="0"/>
            </a:endParaRPr>
          </a:p>
          <a:p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ea typeface="Open Sans" pitchFamily="34" charset="0"/>
                <a:cs typeface="Open Sans" pitchFamily="34" charset="0"/>
              </a:rPr>
              <a:t>Vivamus Quam Dolor, Tempor Ac Gravida Sit Amet, Porta Fermentum Magna. Aliquam Euismod.</a:t>
            </a:r>
          </a:p>
        </p:txBody>
      </p:sp>
      <p:sp>
        <p:nvSpPr>
          <p:cNvPr id="30" name="Rectangle 89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SpPr/>
          <p:nvPr/>
        </p:nvSpPr>
        <p:spPr>
          <a:xfrm>
            <a:off x="1916102" y="3190311"/>
            <a:ext cx="3198823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1200" b="1" dirty="0">
                <a:solidFill>
                  <a:schemeClr val="tx1">
                    <a:lumMod val="65000"/>
                    <a:lumOff val="35000"/>
                  </a:schemeClr>
                </a:solidFill>
                <a:ea typeface="Open Sans" pitchFamily="34" charset="0"/>
                <a:cs typeface="Open Sans" pitchFamily="34" charset="0"/>
              </a:rPr>
              <a:t>Key Words Here</a:t>
            </a:r>
            <a:endParaRPr lang="en-US" sz="1000" dirty="0">
              <a:solidFill>
                <a:schemeClr val="tx1">
                  <a:lumMod val="65000"/>
                  <a:lumOff val="35000"/>
                </a:schemeClr>
              </a:solidFill>
              <a:ea typeface="Open Sans" pitchFamily="34" charset="0"/>
              <a:cs typeface="Open Sans" pitchFamily="34" charset="0"/>
            </a:endParaRPr>
          </a:p>
          <a:p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ea typeface="Open Sans" pitchFamily="34" charset="0"/>
                <a:cs typeface="Open Sans" pitchFamily="34" charset="0"/>
              </a:rPr>
              <a:t>Vivamus Quam Dolor, Tempor Ac Gravida Sit Amet, Porta Fermentum Magna. Aliquam Euismod.</a:t>
            </a:r>
          </a:p>
        </p:txBody>
      </p:sp>
      <p:sp>
        <p:nvSpPr>
          <p:cNvPr id="31" name="Rectangle 89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SpPr/>
          <p:nvPr/>
        </p:nvSpPr>
        <p:spPr>
          <a:xfrm>
            <a:off x="1926740" y="4417469"/>
            <a:ext cx="3190717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1200" b="1" dirty="0">
                <a:solidFill>
                  <a:schemeClr val="tx1">
                    <a:lumMod val="65000"/>
                    <a:lumOff val="35000"/>
                  </a:schemeClr>
                </a:solidFill>
                <a:ea typeface="Open Sans" pitchFamily="34" charset="0"/>
                <a:cs typeface="Open Sans" pitchFamily="34" charset="0"/>
              </a:rPr>
              <a:t>Key Words Here</a:t>
            </a:r>
            <a:endParaRPr lang="en-US" sz="1000" dirty="0">
              <a:solidFill>
                <a:schemeClr val="tx1">
                  <a:lumMod val="65000"/>
                  <a:lumOff val="35000"/>
                </a:schemeClr>
              </a:solidFill>
              <a:ea typeface="Open Sans" pitchFamily="34" charset="0"/>
              <a:cs typeface="Open Sans" pitchFamily="34" charset="0"/>
            </a:endParaRPr>
          </a:p>
          <a:p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ea typeface="Open Sans" pitchFamily="34" charset="0"/>
                <a:cs typeface="Open Sans" pitchFamily="34" charset="0"/>
              </a:rPr>
              <a:t>Vivamus Quam Dolor, Tempor Ac Gravida Sit Amet, Porta Fermentum Magna. Aliquam Euismod.</a:t>
            </a:r>
          </a:p>
        </p:txBody>
      </p:sp>
      <p:sp>
        <p:nvSpPr>
          <p:cNvPr id="32" name="圆角矩形 31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SpPr/>
          <p:nvPr/>
        </p:nvSpPr>
        <p:spPr>
          <a:xfrm>
            <a:off x="559854" y="360913"/>
            <a:ext cx="576816" cy="604892"/>
          </a:xfrm>
          <a:prstGeom prst="roundRect">
            <a:avLst>
              <a:gd name="adj" fmla="val 22417"/>
            </a:avLst>
          </a:prstGeom>
          <a:solidFill>
            <a:srgbClr val="EE534F"/>
          </a:solidFill>
          <a:ln>
            <a:noFill/>
          </a:ln>
          <a:effectLst>
            <a:outerShdw blurRad="152400" sx="103000" sy="103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/>
              <a:t>03</a:t>
            </a:r>
            <a:endParaRPr lang="zh-CN" altLang="en-US" sz="2400" b="1" dirty="0"/>
          </a:p>
        </p:txBody>
      </p:sp>
      <p:grpSp>
        <p:nvGrpSpPr>
          <p:cNvPr id="33" name="组合 32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GrpSpPr/>
          <p:nvPr/>
        </p:nvGrpSpPr>
        <p:grpSpPr>
          <a:xfrm>
            <a:off x="1269993" y="190792"/>
            <a:ext cx="3684778" cy="772982"/>
            <a:chOff x="1269993" y="190792"/>
            <a:chExt cx="3684778" cy="772982"/>
          </a:xfrm>
        </p:grpSpPr>
        <p:sp>
          <p:nvSpPr>
            <p:cNvPr id="34" name="矩形 33"/>
            <p:cNvSpPr/>
            <p:nvPr/>
          </p:nvSpPr>
          <p:spPr>
            <a:xfrm>
              <a:off x="1269993" y="190792"/>
              <a:ext cx="3291374" cy="64008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400" dirty="0">
                  <a:solidFill>
                    <a:srgbClr val="EE534F"/>
                  </a:solidFill>
                  <a:ea typeface="Microsoft YaHei UI" panose="020B0503020204020204" pitchFamily="34" charset="-122"/>
                </a:rPr>
                <a:t>CREATIVE</a:t>
              </a:r>
              <a:r>
                <a:rPr lang="en-US" altLang="zh-CN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Microsoft YaHei UI" panose="020B0503020204020204" pitchFamily="34" charset="-122"/>
                </a:rPr>
                <a:t> INFO DESIGN</a:t>
              </a:r>
              <a:endPara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ea typeface="Microsoft YaHei UI" panose="020B0503020204020204" pitchFamily="34" charset="-122"/>
              </a:endParaRPr>
            </a:p>
          </p:txBody>
        </p:sp>
        <p:sp>
          <p:nvSpPr>
            <p:cNvPr id="35" name="矩形 34"/>
            <p:cNvSpPr/>
            <p:nvPr/>
          </p:nvSpPr>
          <p:spPr>
            <a:xfrm>
              <a:off x="1299831" y="686775"/>
              <a:ext cx="3654940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en-US" altLang="zh-CN" sz="1200" dirty="0">
                  <a:solidFill>
                    <a:srgbClr val="262425"/>
                  </a:solidFill>
                  <a:ea typeface="Roboto" panose="02000000000000000000" pitchFamily="2" charset="0"/>
                  <a:cs typeface="Open Sans" panose="020B0606030504020204" pitchFamily="34" charset="0"/>
                </a:rPr>
                <a:t>compellingly deliver prospective catalysts for change</a:t>
              </a:r>
            </a:p>
          </p:txBody>
        </p:sp>
      </p:grpSp>
      <p:sp>
        <p:nvSpPr>
          <p:cNvPr id="7" name="e7d195523061f1c0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e7d195523061f1c0205959036996ad55c215b892a7aac5c0B9ADEF7896FB48F2EF97163A2DE1401E1875DEDC438B7864AD24CA23553DBBBD975DAF4CAD4A2592689FFB6CEE59FFA55B2702D0E5EE29CDFC0DD98BC7D6A39AC4E055256EE11BBEDCDB7C9722D66262996B68DE860BD3C77EBCAECB599909EC0E07B61811075331ABCDE6990254B8C8</a:t>
            </a:r>
            <a:endParaRPr lang="zh-CN" altLang="en-US" sz="100"/>
          </a:p>
        </p:txBody>
      </p:sp>
    </p:spTree>
    <p:extLst>
      <p:ext uri="{BB962C8B-B14F-4D97-AF65-F5344CB8AC3E}">
        <p14:creationId xmlns:p14="http://schemas.microsoft.com/office/powerpoint/2010/main" val="2830951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14:prism isInverted="1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2.22222E-6 L 0.02409 2.22222E-6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98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accel="50000" decel="5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0.03984 -0.00069 L -4.16667E-7 -3.33333E-6 " pathEditMode="relative" rAng="0" ptsTypes="AA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92" y="23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63" presetClass="path" presetSubtype="0" accel="50000" decel="5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0.09024 -0.00972 L 4.16667E-6 1.85185E-6 " pathEditMode="relative" rAng="0" ptsTypes="AA">
                                      <p:cBhvr>
                                        <p:cTn id="2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01" y="648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63" presetClass="path" presetSubtype="0" accel="50000" decel="5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0.09024 -0.00972 L 4.16667E-6 1.85185E-6 " pathEditMode="relative" rAng="0" ptsTypes="AA">
                                      <p:cBhvr>
                                        <p:cTn id="3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01" y="648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63" presetClass="path" presetSubtype="0" accel="50000" decel="5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0.09024 -0.00972 L 4.16667E-6 1.85185E-6 " pathEditMode="relative" rAng="0" ptsTypes="AA">
                                      <p:cBhvr>
                                        <p:cTn id="40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01" y="648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  <p:bldP spid="31" grpId="0"/>
      <p:bldP spid="32" grpId="0" animBg="1"/>
      <p:bldP spid="32" grpId="1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SpPr>
            <a:spLocks/>
          </p:cNvSpPr>
          <p:nvPr/>
        </p:nvSpPr>
        <p:spPr bwMode="auto">
          <a:xfrm>
            <a:off x="1644023" y="1632899"/>
            <a:ext cx="1515604" cy="4064991"/>
          </a:xfrm>
          <a:custGeom>
            <a:avLst/>
            <a:gdLst>
              <a:gd name="T0" fmla="*/ 104 w 207"/>
              <a:gd name="T1" fmla="*/ 562 h 562"/>
              <a:gd name="T2" fmla="*/ 98 w 207"/>
              <a:gd name="T3" fmla="*/ 561 h 562"/>
              <a:gd name="T4" fmla="*/ 6 w 207"/>
              <a:gd name="T5" fmla="*/ 508 h 562"/>
              <a:gd name="T6" fmla="*/ 0 w 207"/>
              <a:gd name="T7" fmla="*/ 498 h 562"/>
              <a:gd name="T8" fmla="*/ 0 w 207"/>
              <a:gd name="T9" fmla="*/ 65 h 562"/>
              <a:gd name="T10" fmla="*/ 6 w 207"/>
              <a:gd name="T11" fmla="*/ 54 h 562"/>
              <a:gd name="T12" fmla="*/ 98 w 207"/>
              <a:gd name="T13" fmla="*/ 1 h 562"/>
              <a:gd name="T14" fmla="*/ 104 w 207"/>
              <a:gd name="T15" fmla="*/ 0 h 562"/>
              <a:gd name="T16" fmla="*/ 110 w 207"/>
              <a:gd name="T17" fmla="*/ 1 h 562"/>
              <a:gd name="T18" fmla="*/ 201 w 207"/>
              <a:gd name="T19" fmla="*/ 54 h 562"/>
              <a:gd name="T20" fmla="*/ 207 w 207"/>
              <a:gd name="T21" fmla="*/ 65 h 562"/>
              <a:gd name="T22" fmla="*/ 207 w 207"/>
              <a:gd name="T23" fmla="*/ 498 h 562"/>
              <a:gd name="T24" fmla="*/ 201 w 207"/>
              <a:gd name="T25" fmla="*/ 508 h 562"/>
              <a:gd name="T26" fmla="*/ 110 w 207"/>
              <a:gd name="T27" fmla="*/ 561 h 562"/>
              <a:gd name="T28" fmla="*/ 104 w 207"/>
              <a:gd name="T29" fmla="*/ 562 h 5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07" h="562">
                <a:moveTo>
                  <a:pt x="104" y="562"/>
                </a:moveTo>
                <a:cubicBezTo>
                  <a:pt x="101" y="562"/>
                  <a:pt x="99" y="562"/>
                  <a:pt x="98" y="561"/>
                </a:cubicBezTo>
                <a:cubicBezTo>
                  <a:pt x="6" y="508"/>
                  <a:pt x="6" y="508"/>
                  <a:pt x="6" y="508"/>
                </a:cubicBezTo>
                <a:cubicBezTo>
                  <a:pt x="3" y="506"/>
                  <a:pt x="0" y="501"/>
                  <a:pt x="0" y="498"/>
                </a:cubicBezTo>
                <a:cubicBezTo>
                  <a:pt x="0" y="65"/>
                  <a:pt x="0" y="65"/>
                  <a:pt x="0" y="65"/>
                </a:cubicBezTo>
                <a:cubicBezTo>
                  <a:pt x="0" y="61"/>
                  <a:pt x="3" y="56"/>
                  <a:pt x="6" y="54"/>
                </a:cubicBezTo>
                <a:cubicBezTo>
                  <a:pt x="98" y="1"/>
                  <a:pt x="98" y="1"/>
                  <a:pt x="98" y="1"/>
                </a:cubicBezTo>
                <a:cubicBezTo>
                  <a:pt x="99" y="0"/>
                  <a:pt x="101" y="0"/>
                  <a:pt x="104" y="0"/>
                </a:cubicBezTo>
                <a:cubicBezTo>
                  <a:pt x="106" y="0"/>
                  <a:pt x="108" y="0"/>
                  <a:pt x="110" y="1"/>
                </a:cubicBezTo>
                <a:cubicBezTo>
                  <a:pt x="201" y="54"/>
                  <a:pt x="201" y="54"/>
                  <a:pt x="201" y="54"/>
                </a:cubicBezTo>
                <a:cubicBezTo>
                  <a:pt x="205" y="56"/>
                  <a:pt x="207" y="61"/>
                  <a:pt x="207" y="65"/>
                </a:cubicBezTo>
                <a:cubicBezTo>
                  <a:pt x="207" y="498"/>
                  <a:pt x="207" y="498"/>
                  <a:pt x="207" y="498"/>
                </a:cubicBezTo>
                <a:cubicBezTo>
                  <a:pt x="207" y="501"/>
                  <a:pt x="205" y="506"/>
                  <a:pt x="201" y="508"/>
                </a:cubicBezTo>
                <a:cubicBezTo>
                  <a:pt x="110" y="561"/>
                  <a:pt x="110" y="561"/>
                  <a:pt x="110" y="561"/>
                </a:cubicBezTo>
                <a:cubicBezTo>
                  <a:pt x="108" y="562"/>
                  <a:pt x="106" y="562"/>
                  <a:pt x="104" y="56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152400" sx="103000" sy="103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600">
              <a:solidFill>
                <a:schemeClr val="lt1"/>
              </a:solidFill>
            </a:endParaRPr>
          </a:p>
        </p:txBody>
      </p:sp>
      <p:sp>
        <p:nvSpPr>
          <p:cNvPr id="6" name="Freeform 6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SpPr>
            <a:spLocks/>
          </p:cNvSpPr>
          <p:nvPr/>
        </p:nvSpPr>
        <p:spPr bwMode="auto">
          <a:xfrm>
            <a:off x="1628775" y="3151553"/>
            <a:ext cx="1543050" cy="3110496"/>
          </a:xfrm>
          <a:custGeom>
            <a:avLst/>
            <a:gdLst>
              <a:gd name="T0" fmla="*/ 141 w 211"/>
              <a:gd name="T1" fmla="*/ 3 h 430"/>
              <a:gd name="T2" fmla="*/ 106 w 211"/>
              <a:gd name="T3" fmla="*/ 26 h 430"/>
              <a:gd name="T4" fmla="*/ 71 w 211"/>
              <a:gd name="T5" fmla="*/ 3 h 430"/>
              <a:gd name="T6" fmla="*/ 67 w 211"/>
              <a:gd name="T7" fmla="*/ 0 h 430"/>
              <a:gd name="T8" fmla="*/ 0 w 211"/>
              <a:gd name="T9" fmla="*/ 0 h 430"/>
              <a:gd name="T10" fmla="*/ 0 w 211"/>
              <a:gd name="T11" fmla="*/ 363 h 430"/>
              <a:gd name="T12" fmla="*/ 7 w 211"/>
              <a:gd name="T13" fmla="*/ 375 h 430"/>
              <a:gd name="T14" fmla="*/ 99 w 211"/>
              <a:gd name="T15" fmla="*/ 427 h 430"/>
              <a:gd name="T16" fmla="*/ 113 w 211"/>
              <a:gd name="T17" fmla="*/ 427 h 430"/>
              <a:gd name="T18" fmla="*/ 204 w 211"/>
              <a:gd name="T19" fmla="*/ 375 h 430"/>
              <a:gd name="T20" fmla="*/ 211 w 211"/>
              <a:gd name="T21" fmla="*/ 363 h 430"/>
              <a:gd name="T22" fmla="*/ 211 w 211"/>
              <a:gd name="T23" fmla="*/ 0 h 430"/>
              <a:gd name="T24" fmla="*/ 144 w 211"/>
              <a:gd name="T25" fmla="*/ 0 h 430"/>
              <a:gd name="T26" fmla="*/ 141 w 211"/>
              <a:gd name="T27" fmla="*/ 3 h 4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211" h="430">
                <a:moveTo>
                  <a:pt x="141" y="3"/>
                </a:moveTo>
                <a:cubicBezTo>
                  <a:pt x="138" y="16"/>
                  <a:pt x="123" y="26"/>
                  <a:pt x="106" y="26"/>
                </a:cubicBezTo>
                <a:cubicBezTo>
                  <a:pt x="88" y="26"/>
                  <a:pt x="74" y="16"/>
                  <a:pt x="71" y="3"/>
                </a:cubicBezTo>
                <a:cubicBezTo>
                  <a:pt x="71" y="3"/>
                  <a:pt x="70" y="0"/>
                  <a:pt x="67" y="0"/>
                </a:cubicBezTo>
                <a:cubicBezTo>
                  <a:pt x="65" y="0"/>
                  <a:pt x="16" y="0"/>
                  <a:pt x="0" y="0"/>
                </a:cubicBezTo>
                <a:cubicBezTo>
                  <a:pt x="0" y="363"/>
                  <a:pt x="0" y="363"/>
                  <a:pt x="0" y="363"/>
                </a:cubicBezTo>
                <a:cubicBezTo>
                  <a:pt x="0" y="367"/>
                  <a:pt x="4" y="372"/>
                  <a:pt x="7" y="375"/>
                </a:cubicBezTo>
                <a:cubicBezTo>
                  <a:pt x="99" y="427"/>
                  <a:pt x="99" y="427"/>
                  <a:pt x="99" y="427"/>
                </a:cubicBezTo>
                <a:cubicBezTo>
                  <a:pt x="103" y="430"/>
                  <a:pt x="109" y="430"/>
                  <a:pt x="113" y="427"/>
                </a:cubicBezTo>
                <a:cubicBezTo>
                  <a:pt x="204" y="375"/>
                  <a:pt x="204" y="375"/>
                  <a:pt x="204" y="375"/>
                </a:cubicBezTo>
                <a:cubicBezTo>
                  <a:pt x="208" y="372"/>
                  <a:pt x="211" y="367"/>
                  <a:pt x="211" y="363"/>
                </a:cubicBezTo>
                <a:cubicBezTo>
                  <a:pt x="211" y="0"/>
                  <a:pt x="211" y="0"/>
                  <a:pt x="211" y="0"/>
                </a:cubicBezTo>
                <a:cubicBezTo>
                  <a:pt x="196" y="0"/>
                  <a:pt x="146" y="0"/>
                  <a:pt x="144" y="0"/>
                </a:cubicBezTo>
                <a:cubicBezTo>
                  <a:pt x="141" y="0"/>
                  <a:pt x="141" y="3"/>
                  <a:pt x="141" y="3"/>
                </a:cubicBezTo>
                <a:close/>
              </a:path>
            </a:pathLst>
          </a:custGeom>
          <a:solidFill>
            <a:srgbClr val="EE534F"/>
          </a:solidFill>
          <a:ln>
            <a:noFill/>
          </a:ln>
          <a:effectLst>
            <a:outerShdw blurRad="152400" sx="103000" sy="103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600"/>
          </a:p>
        </p:txBody>
      </p:sp>
      <p:sp>
        <p:nvSpPr>
          <p:cNvPr id="8" name="Freeform 5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SpPr>
            <a:spLocks/>
          </p:cNvSpPr>
          <p:nvPr/>
        </p:nvSpPr>
        <p:spPr bwMode="auto">
          <a:xfrm>
            <a:off x="4108272" y="1632899"/>
            <a:ext cx="1515604" cy="4064991"/>
          </a:xfrm>
          <a:custGeom>
            <a:avLst/>
            <a:gdLst>
              <a:gd name="T0" fmla="*/ 104 w 207"/>
              <a:gd name="T1" fmla="*/ 562 h 562"/>
              <a:gd name="T2" fmla="*/ 98 w 207"/>
              <a:gd name="T3" fmla="*/ 561 h 562"/>
              <a:gd name="T4" fmla="*/ 6 w 207"/>
              <a:gd name="T5" fmla="*/ 508 h 562"/>
              <a:gd name="T6" fmla="*/ 0 w 207"/>
              <a:gd name="T7" fmla="*/ 498 h 562"/>
              <a:gd name="T8" fmla="*/ 0 w 207"/>
              <a:gd name="T9" fmla="*/ 65 h 562"/>
              <a:gd name="T10" fmla="*/ 6 w 207"/>
              <a:gd name="T11" fmla="*/ 54 h 562"/>
              <a:gd name="T12" fmla="*/ 98 w 207"/>
              <a:gd name="T13" fmla="*/ 1 h 562"/>
              <a:gd name="T14" fmla="*/ 104 w 207"/>
              <a:gd name="T15" fmla="*/ 0 h 562"/>
              <a:gd name="T16" fmla="*/ 110 w 207"/>
              <a:gd name="T17" fmla="*/ 1 h 562"/>
              <a:gd name="T18" fmla="*/ 201 w 207"/>
              <a:gd name="T19" fmla="*/ 54 h 562"/>
              <a:gd name="T20" fmla="*/ 207 w 207"/>
              <a:gd name="T21" fmla="*/ 65 h 562"/>
              <a:gd name="T22" fmla="*/ 207 w 207"/>
              <a:gd name="T23" fmla="*/ 498 h 562"/>
              <a:gd name="T24" fmla="*/ 201 w 207"/>
              <a:gd name="T25" fmla="*/ 508 h 562"/>
              <a:gd name="T26" fmla="*/ 110 w 207"/>
              <a:gd name="T27" fmla="*/ 561 h 562"/>
              <a:gd name="T28" fmla="*/ 104 w 207"/>
              <a:gd name="T29" fmla="*/ 562 h 5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07" h="562">
                <a:moveTo>
                  <a:pt x="104" y="562"/>
                </a:moveTo>
                <a:cubicBezTo>
                  <a:pt x="101" y="562"/>
                  <a:pt x="99" y="562"/>
                  <a:pt x="98" y="561"/>
                </a:cubicBezTo>
                <a:cubicBezTo>
                  <a:pt x="6" y="508"/>
                  <a:pt x="6" y="508"/>
                  <a:pt x="6" y="508"/>
                </a:cubicBezTo>
                <a:cubicBezTo>
                  <a:pt x="3" y="506"/>
                  <a:pt x="0" y="501"/>
                  <a:pt x="0" y="498"/>
                </a:cubicBezTo>
                <a:cubicBezTo>
                  <a:pt x="0" y="65"/>
                  <a:pt x="0" y="65"/>
                  <a:pt x="0" y="65"/>
                </a:cubicBezTo>
                <a:cubicBezTo>
                  <a:pt x="0" y="61"/>
                  <a:pt x="3" y="56"/>
                  <a:pt x="6" y="54"/>
                </a:cubicBezTo>
                <a:cubicBezTo>
                  <a:pt x="98" y="1"/>
                  <a:pt x="98" y="1"/>
                  <a:pt x="98" y="1"/>
                </a:cubicBezTo>
                <a:cubicBezTo>
                  <a:pt x="99" y="0"/>
                  <a:pt x="101" y="0"/>
                  <a:pt x="104" y="0"/>
                </a:cubicBezTo>
                <a:cubicBezTo>
                  <a:pt x="106" y="0"/>
                  <a:pt x="108" y="0"/>
                  <a:pt x="110" y="1"/>
                </a:cubicBezTo>
                <a:cubicBezTo>
                  <a:pt x="201" y="54"/>
                  <a:pt x="201" y="54"/>
                  <a:pt x="201" y="54"/>
                </a:cubicBezTo>
                <a:cubicBezTo>
                  <a:pt x="205" y="56"/>
                  <a:pt x="207" y="61"/>
                  <a:pt x="207" y="65"/>
                </a:cubicBezTo>
                <a:cubicBezTo>
                  <a:pt x="207" y="498"/>
                  <a:pt x="207" y="498"/>
                  <a:pt x="207" y="498"/>
                </a:cubicBezTo>
                <a:cubicBezTo>
                  <a:pt x="207" y="501"/>
                  <a:pt x="205" y="506"/>
                  <a:pt x="201" y="508"/>
                </a:cubicBezTo>
                <a:cubicBezTo>
                  <a:pt x="110" y="561"/>
                  <a:pt x="110" y="561"/>
                  <a:pt x="110" y="561"/>
                </a:cubicBezTo>
                <a:cubicBezTo>
                  <a:pt x="108" y="562"/>
                  <a:pt x="106" y="562"/>
                  <a:pt x="104" y="56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152400" sx="103000" sy="103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600">
              <a:solidFill>
                <a:schemeClr val="lt1"/>
              </a:solidFill>
            </a:endParaRPr>
          </a:p>
        </p:txBody>
      </p:sp>
      <p:sp>
        <p:nvSpPr>
          <p:cNvPr id="11" name="Freeform 6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SpPr>
            <a:spLocks/>
          </p:cNvSpPr>
          <p:nvPr/>
        </p:nvSpPr>
        <p:spPr bwMode="auto">
          <a:xfrm>
            <a:off x="4093024" y="3151553"/>
            <a:ext cx="1543050" cy="3110496"/>
          </a:xfrm>
          <a:custGeom>
            <a:avLst/>
            <a:gdLst>
              <a:gd name="T0" fmla="*/ 141 w 211"/>
              <a:gd name="T1" fmla="*/ 3 h 430"/>
              <a:gd name="T2" fmla="*/ 106 w 211"/>
              <a:gd name="T3" fmla="*/ 26 h 430"/>
              <a:gd name="T4" fmla="*/ 71 w 211"/>
              <a:gd name="T5" fmla="*/ 3 h 430"/>
              <a:gd name="T6" fmla="*/ 67 w 211"/>
              <a:gd name="T7" fmla="*/ 0 h 430"/>
              <a:gd name="T8" fmla="*/ 0 w 211"/>
              <a:gd name="T9" fmla="*/ 0 h 430"/>
              <a:gd name="T10" fmla="*/ 0 w 211"/>
              <a:gd name="T11" fmla="*/ 363 h 430"/>
              <a:gd name="T12" fmla="*/ 7 w 211"/>
              <a:gd name="T13" fmla="*/ 375 h 430"/>
              <a:gd name="T14" fmla="*/ 99 w 211"/>
              <a:gd name="T15" fmla="*/ 427 h 430"/>
              <a:gd name="T16" fmla="*/ 113 w 211"/>
              <a:gd name="T17" fmla="*/ 427 h 430"/>
              <a:gd name="T18" fmla="*/ 204 w 211"/>
              <a:gd name="T19" fmla="*/ 375 h 430"/>
              <a:gd name="T20" fmla="*/ 211 w 211"/>
              <a:gd name="T21" fmla="*/ 363 h 430"/>
              <a:gd name="T22" fmla="*/ 211 w 211"/>
              <a:gd name="T23" fmla="*/ 0 h 430"/>
              <a:gd name="T24" fmla="*/ 144 w 211"/>
              <a:gd name="T25" fmla="*/ 0 h 430"/>
              <a:gd name="T26" fmla="*/ 141 w 211"/>
              <a:gd name="T27" fmla="*/ 3 h 4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211" h="430">
                <a:moveTo>
                  <a:pt x="141" y="3"/>
                </a:moveTo>
                <a:cubicBezTo>
                  <a:pt x="138" y="16"/>
                  <a:pt x="123" y="26"/>
                  <a:pt x="106" y="26"/>
                </a:cubicBezTo>
                <a:cubicBezTo>
                  <a:pt x="88" y="26"/>
                  <a:pt x="74" y="16"/>
                  <a:pt x="71" y="3"/>
                </a:cubicBezTo>
                <a:cubicBezTo>
                  <a:pt x="71" y="3"/>
                  <a:pt x="70" y="0"/>
                  <a:pt x="67" y="0"/>
                </a:cubicBezTo>
                <a:cubicBezTo>
                  <a:pt x="65" y="0"/>
                  <a:pt x="16" y="0"/>
                  <a:pt x="0" y="0"/>
                </a:cubicBezTo>
                <a:cubicBezTo>
                  <a:pt x="0" y="363"/>
                  <a:pt x="0" y="363"/>
                  <a:pt x="0" y="363"/>
                </a:cubicBezTo>
                <a:cubicBezTo>
                  <a:pt x="0" y="367"/>
                  <a:pt x="4" y="372"/>
                  <a:pt x="7" y="375"/>
                </a:cubicBezTo>
                <a:cubicBezTo>
                  <a:pt x="99" y="427"/>
                  <a:pt x="99" y="427"/>
                  <a:pt x="99" y="427"/>
                </a:cubicBezTo>
                <a:cubicBezTo>
                  <a:pt x="103" y="430"/>
                  <a:pt x="109" y="430"/>
                  <a:pt x="113" y="427"/>
                </a:cubicBezTo>
                <a:cubicBezTo>
                  <a:pt x="204" y="375"/>
                  <a:pt x="204" y="375"/>
                  <a:pt x="204" y="375"/>
                </a:cubicBezTo>
                <a:cubicBezTo>
                  <a:pt x="208" y="372"/>
                  <a:pt x="211" y="367"/>
                  <a:pt x="211" y="363"/>
                </a:cubicBezTo>
                <a:cubicBezTo>
                  <a:pt x="211" y="0"/>
                  <a:pt x="211" y="0"/>
                  <a:pt x="211" y="0"/>
                </a:cubicBezTo>
                <a:cubicBezTo>
                  <a:pt x="196" y="0"/>
                  <a:pt x="146" y="0"/>
                  <a:pt x="144" y="0"/>
                </a:cubicBezTo>
                <a:cubicBezTo>
                  <a:pt x="141" y="0"/>
                  <a:pt x="141" y="3"/>
                  <a:pt x="141" y="3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152400" sx="103000" sy="103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600"/>
          </a:p>
        </p:txBody>
      </p:sp>
      <p:sp>
        <p:nvSpPr>
          <p:cNvPr id="12" name="Freeform 5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SpPr>
            <a:spLocks/>
          </p:cNvSpPr>
          <p:nvPr/>
        </p:nvSpPr>
        <p:spPr bwMode="auto">
          <a:xfrm>
            <a:off x="6572521" y="1632899"/>
            <a:ext cx="1515604" cy="4064991"/>
          </a:xfrm>
          <a:custGeom>
            <a:avLst/>
            <a:gdLst>
              <a:gd name="T0" fmla="*/ 104 w 207"/>
              <a:gd name="T1" fmla="*/ 562 h 562"/>
              <a:gd name="T2" fmla="*/ 98 w 207"/>
              <a:gd name="T3" fmla="*/ 561 h 562"/>
              <a:gd name="T4" fmla="*/ 6 w 207"/>
              <a:gd name="T5" fmla="*/ 508 h 562"/>
              <a:gd name="T6" fmla="*/ 0 w 207"/>
              <a:gd name="T7" fmla="*/ 498 h 562"/>
              <a:gd name="T8" fmla="*/ 0 w 207"/>
              <a:gd name="T9" fmla="*/ 65 h 562"/>
              <a:gd name="T10" fmla="*/ 6 w 207"/>
              <a:gd name="T11" fmla="*/ 54 h 562"/>
              <a:gd name="T12" fmla="*/ 98 w 207"/>
              <a:gd name="T13" fmla="*/ 1 h 562"/>
              <a:gd name="T14" fmla="*/ 104 w 207"/>
              <a:gd name="T15" fmla="*/ 0 h 562"/>
              <a:gd name="T16" fmla="*/ 110 w 207"/>
              <a:gd name="T17" fmla="*/ 1 h 562"/>
              <a:gd name="T18" fmla="*/ 201 w 207"/>
              <a:gd name="T19" fmla="*/ 54 h 562"/>
              <a:gd name="T20" fmla="*/ 207 w 207"/>
              <a:gd name="T21" fmla="*/ 65 h 562"/>
              <a:gd name="T22" fmla="*/ 207 w 207"/>
              <a:gd name="T23" fmla="*/ 498 h 562"/>
              <a:gd name="T24" fmla="*/ 201 w 207"/>
              <a:gd name="T25" fmla="*/ 508 h 562"/>
              <a:gd name="T26" fmla="*/ 110 w 207"/>
              <a:gd name="T27" fmla="*/ 561 h 562"/>
              <a:gd name="T28" fmla="*/ 104 w 207"/>
              <a:gd name="T29" fmla="*/ 562 h 5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07" h="562">
                <a:moveTo>
                  <a:pt x="104" y="562"/>
                </a:moveTo>
                <a:cubicBezTo>
                  <a:pt x="101" y="562"/>
                  <a:pt x="99" y="562"/>
                  <a:pt x="98" y="561"/>
                </a:cubicBezTo>
                <a:cubicBezTo>
                  <a:pt x="6" y="508"/>
                  <a:pt x="6" y="508"/>
                  <a:pt x="6" y="508"/>
                </a:cubicBezTo>
                <a:cubicBezTo>
                  <a:pt x="3" y="506"/>
                  <a:pt x="0" y="501"/>
                  <a:pt x="0" y="498"/>
                </a:cubicBezTo>
                <a:cubicBezTo>
                  <a:pt x="0" y="65"/>
                  <a:pt x="0" y="65"/>
                  <a:pt x="0" y="65"/>
                </a:cubicBezTo>
                <a:cubicBezTo>
                  <a:pt x="0" y="61"/>
                  <a:pt x="3" y="56"/>
                  <a:pt x="6" y="54"/>
                </a:cubicBezTo>
                <a:cubicBezTo>
                  <a:pt x="98" y="1"/>
                  <a:pt x="98" y="1"/>
                  <a:pt x="98" y="1"/>
                </a:cubicBezTo>
                <a:cubicBezTo>
                  <a:pt x="99" y="0"/>
                  <a:pt x="101" y="0"/>
                  <a:pt x="104" y="0"/>
                </a:cubicBezTo>
                <a:cubicBezTo>
                  <a:pt x="106" y="0"/>
                  <a:pt x="108" y="0"/>
                  <a:pt x="110" y="1"/>
                </a:cubicBezTo>
                <a:cubicBezTo>
                  <a:pt x="201" y="54"/>
                  <a:pt x="201" y="54"/>
                  <a:pt x="201" y="54"/>
                </a:cubicBezTo>
                <a:cubicBezTo>
                  <a:pt x="205" y="56"/>
                  <a:pt x="207" y="61"/>
                  <a:pt x="207" y="65"/>
                </a:cubicBezTo>
                <a:cubicBezTo>
                  <a:pt x="207" y="498"/>
                  <a:pt x="207" y="498"/>
                  <a:pt x="207" y="498"/>
                </a:cubicBezTo>
                <a:cubicBezTo>
                  <a:pt x="207" y="501"/>
                  <a:pt x="205" y="506"/>
                  <a:pt x="201" y="508"/>
                </a:cubicBezTo>
                <a:cubicBezTo>
                  <a:pt x="110" y="561"/>
                  <a:pt x="110" y="561"/>
                  <a:pt x="110" y="561"/>
                </a:cubicBezTo>
                <a:cubicBezTo>
                  <a:pt x="108" y="562"/>
                  <a:pt x="106" y="562"/>
                  <a:pt x="104" y="56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152400" sx="103000" sy="103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600">
              <a:solidFill>
                <a:schemeClr val="lt1"/>
              </a:solidFill>
            </a:endParaRPr>
          </a:p>
        </p:txBody>
      </p:sp>
      <p:sp>
        <p:nvSpPr>
          <p:cNvPr id="13" name="Freeform 6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SpPr>
            <a:spLocks/>
          </p:cNvSpPr>
          <p:nvPr/>
        </p:nvSpPr>
        <p:spPr bwMode="auto">
          <a:xfrm>
            <a:off x="6557273" y="3151553"/>
            <a:ext cx="1543050" cy="3110496"/>
          </a:xfrm>
          <a:custGeom>
            <a:avLst/>
            <a:gdLst>
              <a:gd name="T0" fmla="*/ 141 w 211"/>
              <a:gd name="T1" fmla="*/ 3 h 430"/>
              <a:gd name="T2" fmla="*/ 106 w 211"/>
              <a:gd name="T3" fmla="*/ 26 h 430"/>
              <a:gd name="T4" fmla="*/ 71 w 211"/>
              <a:gd name="T5" fmla="*/ 3 h 430"/>
              <a:gd name="T6" fmla="*/ 67 w 211"/>
              <a:gd name="T7" fmla="*/ 0 h 430"/>
              <a:gd name="T8" fmla="*/ 0 w 211"/>
              <a:gd name="T9" fmla="*/ 0 h 430"/>
              <a:gd name="T10" fmla="*/ 0 w 211"/>
              <a:gd name="T11" fmla="*/ 363 h 430"/>
              <a:gd name="T12" fmla="*/ 7 w 211"/>
              <a:gd name="T13" fmla="*/ 375 h 430"/>
              <a:gd name="T14" fmla="*/ 99 w 211"/>
              <a:gd name="T15" fmla="*/ 427 h 430"/>
              <a:gd name="T16" fmla="*/ 113 w 211"/>
              <a:gd name="T17" fmla="*/ 427 h 430"/>
              <a:gd name="T18" fmla="*/ 204 w 211"/>
              <a:gd name="T19" fmla="*/ 375 h 430"/>
              <a:gd name="T20" fmla="*/ 211 w 211"/>
              <a:gd name="T21" fmla="*/ 363 h 430"/>
              <a:gd name="T22" fmla="*/ 211 w 211"/>
              <a:gd name="T23" fmla="*/ 0 h 430"/>
              <a:gd name="T24" fmla="*/ 144 w 211"/>
              <a:gd name="T25" fmla="*/ 0 h 430"/>
              <a:gd name="T26" fmla="*/ 141 w 211"/>
              <a:gd name="T27" fmla="*/ 3 h 4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211" h="430">
                <a:moveTo>
                  <a:pt x="141" y="3"/>
                </a:moveTo>
                <a:cubicBezTo>
                  <a:pt x="138" y="16"/>
                  <a:pt x="123" y="26"/>
                  <a:pt x="106" y="26"/>
                </a:cubicBezTo>
                <a:cubicBezTo>
                  <a:pt x="88" y="26"/>
                  <a:pt x="74" y="16"/>
                  <a:pt x="71" y="3"/>
                </a:cubicBezTo>
                <a:cubicBezTo>
                  <a:pt x="71" y="3"/>
                  <a:pt x="70" y="0"/>
                  <a:pt x="67" y="0"/>
                </a:cubicBezTo>
                <a:cubicBezTo>
                  <a:pt x="65" y="0"/>
                  <a:pt x="16" y="0"/>
                  <a:pt x="0" y="0"/>
                </a:cubicBezTo>
                <a:cubicBezTo>
                  <a:pt x="0" y="363"/>
                  <a:pt x="0" y="363"/>
                  <a:pt x="0" y="363"/>
                </a:cubicBezTo>
                <a:cubicBezTo>
                  <a:pt x="0" y="367"/>
                  <a:pt x="4" y="372"/>
                  <a:pt x="7" y="375"/>
                </a:cubicBezTo>
                <a:cubicBezTo>
                  <a:pt x="99" y="427"/>
                  <a:pt x="99" y="427"/>
                  <a:pt x="99" y="427"/>
                </a:cubicBezTo>
                <a:cubicBezTo>
                  <a:pt x="103" y="430"/>
                  <a:pt x="109" y="430"/>
                  <a:pt x="113" y="427"/>
                </a:cubicBezTo>
                <a:cubicBezTo>
                  <a:pt x="204" y="375"/>
                  <a:pt x="204" y="375"/>
                  <a:pt x="204" y="375"/>
                </a:cubicBezTo>
                <a:cubicBezTo>
                  <a:pt x="208" y="372"/>
                  <a:pt x="211" y="367"/>
                  <a:pt x="211" y="363"/>
                </a:cubicBezTo>
                <a:cubicBezTo>
                  <a:pt x="211" y="0"/>
                  <a:pt x="211" y="0"/>
                  <a:pt x="211" y="0"/>
                </a:cubicBezTo>
                <a:cubicBezTo>
                  <a:pt x="196" y="0"/>
                  <a:pt x="146" y="0"/>
                  <a:pt x="144" y="0"/>
                </a:cubicBezTo>
                <a:cubicBezTo>
                  <a:pt x="141" y="0"/>
                  <a:pt x="141" y="3"/>
                  <a:pt x="141" y="3"/>
                </a:cubicBezTo>
                <a:close/>
              </a:path>
            </a:pathLst>
          </a:custGeom>
          <a:solidFill>
            <a:srgbClr val="EE534F"/>
          </a:solidFill>
          <a:ln>
            <a:noFill/>
          </a:ln>
          <a:effectLst>
            <a:outerShdw blurRad="152400" sx="103000" sy="103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600"/>
          </a:p>
        </p:txBody>
      </p:sp>
      <p:sp>
        <p:nvSpPr>
          <p:cNvPr id="14" name="Freeform 5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SpPr>
            <a:spLocks/>
          </p:cNvSpPr>
          <p:nvPr/>
        </p:nvSpPr>
        <p:spPr bwMode="auto">
          <a:xfrm>
            <a:off x="9036769" y="1632899"/>
            <a:ext cx="1515604" cy="4064991"/>
          </a:xfrm>
          <a:custGeom>
            <a:avLst/>
            <a:gdLst>
              <a:gd name="T0" fmla="*/ 104 w 207"/>
              <a:gd name="T1" fmla="*/ 562 h 562"/>
              <a:gd name="T2" fmla="*/ 98 w 207"/>
              <a:gd name="T3" fmla="*/ 561 h 562"/>
              <a:gd name="T4" fmla="*/ 6 w 207"/>
              <a:gd name="T5" fmla="*/ 508 h 562"/>
              <a:gd name="T6" fmla="*/ 0 w 207"/>
              <a:gd name="T7" fmla="*/ 498 h 562"/>
              <a:gd name="T8" fmla="*/ 0 w 207"/>
              <a:gd name="T9" fmla="*/ 65 h 562"/>
              <a:gd name="T10" fmla="*/ 6 w 207"/>
              <a:gd name="T11" fmla="*/ 54 h 562"/>
              <a:gd name="T12" fmla="*/ 98 w 207"/>
              <a:gd name="T13" fmla="*/ 1 h 562"/>
              <a:gd name="T14" fmla="*/ 104 w 207"/>
              <a:gd name="T15" fmla="*/ 0 h 562"/>
              <a:gd name="T16" fmla="*/ 110 w 207"/>
              <a:gd name="T17" fmla="*/ 1 h 562"/>
              <a:gd name="T18" fmla="*/ 201 w 207"/>
              <a:gd name="T19" fmla="*/ 54 h 562"/>
              <a:gd name="T20" fmla="*/ 207 w 207"/>
              <a:gd name="T21" fmla="*/ 65 h 562"/>
              <a:gd name="T22" fmla="*/ 207 w 207"/>
              <a:gd name="T23" fmla="*/ 498 h 562"/>
              <a:gd name="T24" fmla="*/ 201 w 207"/>
              <a:gd name="T25" fmla="*/ 508 h 562"/>
              <a:gd name="T26" fmla="*/ 110 w 207"/>
              <a:gd name="T27" fmla="*/ 561 h 562"/>
              <a:gd name="T28" fmla="*/ 104 w 207"/>
              <a:gd name="T29" fmla="*/ 562 h 5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07" h="562">
                <a:moveTo>
                  <a:pt x="104" y="562"/>
                </a:moveTo>
                <a:cubicBezTo>
                  <a:pt x="101" y="562"/>
                  <a:pt x="99" y="562"/>
                  <a:pt x="98" y="561"/>
                </a:cubicBezTo>
                <a:cubicBezTo>
                  <a:pt x="6" y="508"/>
                  <a:pt x="6" y="508"/>
                  <a:pt x="6" y="508"/>
                </a:cubicBezTo>
                <a:cubicBezTo>
                  <a:pt x="3" y="506"/>
                  <a:pt x="0" y="501"/>
                  <a:pt x="0" y="498"/>
                </a:cubicBezTo>
                <a:cubicBezTo>
                  <a:pt x="0" y="65"/>
                  <a:pt x="0" y="65"/>
                  <a:pt x="0" y="65"/>
                </a:cubicBezTo>
                <a:cubicBezTo>
                  <a:pt x="0" y="61"/>
                  <a:pt x="3" y="56"/>
                  <a:pt x="6" y="54"/>
                </a:cubicBezTo>
                <a:cubicBezTo>
                  <a:pt x="98" y="1"/>
                  <a:pt x="98" y="1"/>
                  <a:pt x="98" y="1"/>
                </a:cubicBezTo>
                <a:cubicBezTo>
                  <a:pt x="99" y="0"/>
                  <a:pt x="101" y="0"/>
                  <a:pt x="104" y="0"/>
                </a:cubicBezTo>
                <a:cubicBezTo>
                  <a:pt x="106" y="0"/>
                  <a:pt x="108" y="0"/>
                  <a:pt x="110" y="1"/>
                </a:cubicBezTo>
                <a:cubicBezTo>
                  <a:pt x="201" y="54"/>
                  <a:pt x="201" y="54"/>
                  <a:pt x="201" y="54"/>
                </a:cubicBezTo>
                <a:cubicBezTo>
                  <a:pt x="205" y="56"/>
                  <a:pt x="207" y="61"/>
                  <a:pt x="207" y="65"/>
                </a:cubicBezTo>
                <a:cubicBezTo>
                  <a:pt x="207" y="498"/>
                  <a:pt x="207" y="498"/>
                  <a:pt x="207" y="498"/>
                </a:cubicBezTo>
                <a:cubicBezTo>
                  <a:pt x="207" y="501"/>
                  <a:pt x="205" y="506"/>
                  <a:pt x="201" y="508"/>
                </a:cubicBezTo>
                <a:cubicBezTo>
                  <a:pt x="110" y="561"/>
                  <a:pt x="110" y="561"/>
                  <a:pt x="110" y="561"/>
                </a:cubicBezTo>
                <a:cubicBezTo>
                  <a:pt x="108" y="562"/>
                  <a:pt x="106" y="562"/>
                  <a:pt x="104" y="56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152400" sx="103000" sy="103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600">
              <a:solidFill>
                <a:schemeClr val="lt1"/>
              </a:solidFill>
            </a:endParaRPr>
          </a:p>
        </p:txBody>
      </p:sp>
      <p:sp>
        <p:nvSpPr>
          <p:cNvPr id="15" name="Freeform 6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SpPr>
            <a:spLocks/>
          </p:cNvSpPr>
          <p:nvPr/>
        </p:nvSpPr>
        <p:spPr bwMode="auto">
          <a:xfrm>
            <a:off x="9021521" y="3151553"/>
            <a:ext cx="1543050" cy="3110496"/>
          </a:xfrm>
          <a:custGeom>
            <a:avLst/>
            <a:gdLst>
              <a:gd name="T0" fmla="*/ 141 w 211"/>
              <a:gd name="T1" fmla="*/ 3 h 430"/>
              <a:gd name="T2" fmla="*/ 106 w 211"/>
              <a:gd name="T3" fmla="*/ 26 h 430"/>
              <a:gd name="T4" fmla="*/ 71 w 211"/>
              <a:gd name="T5" fmla="*/ 3 h 430"/>
              <a:gd name="T6" fmla="*/ 67 w 211"/>
              <a:gd name="T7" fmla="*/ 0 h 430"/>
              <a:gd name="T8" fmla="*/ 0 w 211"/>
              <a:gd name="T9" fmla="*/ 0 h 430"/>
              <a:gd name="T10" fmla="*/ 0 w 211"/>
              <a:gd name="T11" fmla="*/ 363 h 430"/>
              <a:gd name="T12" fmla="*/ 7 w 211"/>
              <a:gd name="T13" fmla="*/ 375 h 430"/>
              <a:gd name="T14" fmla="*/ 99 w 211"/>
              <a:gd name="T15" fmla="*/ 427 h 430"/>
              <a:gd name="T16" fmla="*/ 113 w 211"/>
              <a:gd name="T17" fmla="*/ 427 h 430"/>
              <a:gd name="T18" fmla="*/ 204 w 211"/>
              <a:gd name="T19" fmla="*/ 375 h 430"/>
              <a:gd name="T20" fmla="*/ 211 w 211"/>
              <a:gd name="T21" fmla="*/ 363 h 430"/>
              <a:gd name="T22" fmla="*/ 211 w 211"/>
              <a:gd name="T23" fmla="*/ 0 h 430"/>
              <a:gd name="T24" fmla="*/ 144 w 211"/>
              <a:gd name="T25" fmla="*/ 0 h 430"/>
              <a:gd name="T26" fmla="*/ 141 w 211"/>
              <a:gd name="T27" fmla="*/ 3 h 4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211" h="430">
                <a:moveTo>
                  <a:pt x="141" y="3"/>
                </a:moveTo>
                <a:cubicBezTo>
                  <a:pt x="138" y="16"/>
                  <a:pt x="123" y="26"/>
                  <a:pt x="106" y="26"/>
                </a:cubicBezTo>
                <a:cubicBezTo>
                  <a:pt x="88" y="26"/>
                  <a:pt x="74" y="16"/>
                  <a:pt x="71" y="3"/>
                </a:cubicBezTo>
                <a:cubicBezTo>
                  <a:pt x="71" y="3"/>
                  <a:pt x="70" y="0"/>
                  <a:pt x="67" y="0"/>
                </a:cubicBezTo>
                <a:cubicBezTo>
                  <a:pt x="65" y="0"/>
                  <a:pt x="16" y="0"/>
                  <a:pt x="0" y="0"/>
                </a:cubicBezTo>
                <a:cubicBezTo>
                  <a:pt x="0" y="363"/>
                  <a:pt x="0" y="363"/>
                  <a:pt x="0" y="363"/>
                </a:cubicBezTo>
                <a:cubicBezTo>
                  <a:pt x="0" y="367"/>
                  <a:pt x="4" y="372"/>
                  <a:pt x="7" y="375"/>
                </a:cubicBezTo>
                <a:cubicBezTo>
                  <a:pt x="99" y="427"/>
                  <a:pt x="99" y="427"/>
                  <a:pt x="99" y="427"/>
                </a:cubicBezTo>
                <a:cubicBezTo>
                  <a:pt x="103" y="430"/>
                  <a:pt x="109" y="430"/>
                  <a:pt x="113" y="427"/>
                </a:cubicBezTo>
                <a:cubicBezTo>
                  <a:pt x="204" y="375"/>
                  <a:pt x="204" y="375"/>
                  <a:pt x="204" y="375"/>
                </a:cubicBezTo>
                <a:cubicBezTo>
                  <a:pt x="208" y="372"/>
                  <a:pt x="211" y="367"/>
                  <a:pt x="211" y="363"/>
                </a:cubicBezTo>
                <a:cubicBezTo>
                  <a:pt x="211" y="0"/>
                  <a:pt x="211" y="0"/>
                  <a:pt x="211" y="0"/>
                </a:cubicBezTo>
                <a:cubicBezTo>
                  <a:pt x="196" y="0"/>
                  <a:pt x="146" y="0"/>
                  <a:pt x="144" y="0"/>
                </a:cubicBezTo>
                <a:cubicBezTo>
                  <a:pt x="141" y="0"/>
                  <a:pt x="141" y="3"/>
                  <a:pt x="141" y="3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152400" sx="103000" sy="103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600"/>
          </a:p>
        </p:txBody>
      </p:sp>
      <p:grpSp>
        <p:nvGrpSpPr>
          <p:cNvPr id="16" name="组合 15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GrpSpPr/>
          <p:nvPr/>
        </p:nvGrpSpPr>
        <p:grpSpPr>
          <a:xfrm>
            <a:off x="1692290" y="4187956"/>
            <a:ext cx="1416020" cy="1323440"/>
            <a:chOff x="8548025" y="1459078"/>
            <a:chExt cx="1416020" cy="1323440"/>
          </a:xfrm>
        </p:grpSpPr>
        <p:sp>
          <p:nvSpPr>
            <p:cNvPr id="17" name="矩形 16"/>
            <p:cNvSpPr/>
            <p:nvPr/>
          </p:nvSpPr>
          <p:spPr>
            <a:xfrm>
              <a:off x="8548025" y="1766855"/>
              <a:ext cx="1356208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200" dirty="0">
                  <a:solidFill>
                    <a:schemeClr val="bg1"/>
                  </a:solidFill>
                  <a:ea typeface="Dotum" panose="020B0600000101010101" pitchFamily="34" charset="-127"/>
                  <a:cs typeface="Segoe UI Semilight" panose="020B0402040204020203" pitchFamily="34" charset="0"/>
                </a:rPr>
                <a:t>If you were a teardrop </a:t>
              </a:r>
              <a:r>
                <a:rPr lang="zh-CN" altLang="en-US" sz="1200" dirty="0">
                  <a:solidFill>
                    <a:schemeClr val="bg1"/>
                  </a:solidFill>
                  <a:ea typeface="Dotum" panose="020B0600000101010101" pitchFamily="34" charset="-127"/>
                  <a:cs typeface="Segoe UI Semilight" panose="020B0402040204020203" pitchFamily="34" charset="0"/>
                </a:rPr>
                <a:t>，</a:t>
              </a:r>
              <a:r>
                <a:rPr lang="en-US" altLang="zh-CN" sz="1200" dirty="0">
                  <a:solidFill>
                    <a:schemeClr val="bg1"/>
                  </a:solidFill>
                  <a:ea typeface="Dotum" panose="020B0600000101010101" pitchFamily="34" charset="-127"/>
                  <a:cs typeface="Segoe UI Semilight" panose="020B0402040204020203" pitchFamily="34" charset="0"/>
                </a:rPr>
                <a:t>in my eye,  for fear of losing you</a:t>
              </a:r>
              <a:r>
                <a:rPr lang="zh-CN" altLang="en-US" sz="1200" dirty="0">
                  <a:solidFill>
                    <a:schemeClr val="bg1"/>
                  </a:solidFill>
                  <a:ea typeface="Dotum" panose="020B0600000101010101" pitchFamily="34" charset="-127"/>
                  <a:cs typeface="Segoe UI Semilight" panose="020B0402040204020203" pitchFamily="34" charset="0"/>
                </a:rPr>
                <a:t>，</a:t>
              </a:r>
              <a:r>
                <a:rPr lang="en-US" altLang="zh-CN" sz="1200" dirty="0">
                  <a:solidFill>
                    <a:schemeClr val="bg1"/>
                  </a:solidFill>
                  <a:ea typeface="Dotum" panose="020B0600000101010101" pitchFamily="34" charset="-127"/>
                  <a:cs typeface="Segoe UI Semilight" panose="020B0402040204020203" pitchFamily="34" charset="0"/>
                </a:rPr>
                <a:t>I  would never cry</a:t>
              </a:r>
              <a:endParaRPr lang="zh-CN" altLang="en-US" sz="1200" dirty="0">
                <a:solidFill>
                  <a:schemeClr val="bg1"/>
                </a:solidFill>
                <a:ea typeface="Dotum" panose="020B0600000101010101" pitchFamily="34" charset="-127"/>
                <a:cs typeface="Segoe UI Semilight" panose="020B0402040204020203" pitchFamily="34" charset="0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8607837" y="1459078"/>
              <a:ext cx="1356208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400" dirty="0">
                  <a:solidFill>
                    <a:schemeClr val="bg1"/>
                  </a:solidFill>
                  <a:ea typeface="Dotum" panose="020B0600000101010101" pitchFamily="34" charset="-127"/>
                  <a:cs typeface="Segoe UI Semilight" panose="020B0402040204020203" pitchFamily="34" charset="0"/>
                </a:rPr>
                <a:t>Your title here</a:t>
              </a:r>
              <a:endParaRPr lang="zh-CN" altLang="en-US" sz="1400" dirty="0">
                <a:solidFill>
                  <a:schemeClr val="bg1"/>
                </a:solidFill>
                <a:ea typeface="Dotum" panose="020B0600000101010101" pitchFamily="34" charset="-127"/>
                <a:cs typeface="Segoe UI Semilight" panose="020B0402040204020203" pitchFamily="34" charset="0"/>
              </a:endParaRPr>
            </a:p>
          </p:txBody>
        </p:sp>
      </p:grpSp>
      <p:grpSp>
        <p:nvGrpSpPr>
          <p:cNvPr id="19" name="组合 18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GrpSpPr/>
          <p:nvPr/>
        </p:nvGrpSpPr>
        <p:grpSpPr>
          <a:xfrm>
            <a:off x="4147108" y="4187956"/>
            <a:ext cx="1416020" cy="1323440"/>
            <a:chOff x="8548025" y="1459078"/>
            <a:chExt cx="1416020" cy="1323440"/>
          </a:xfrm>
        </p:grpSpPr>
        <p:sp>
          <p:nvSpPr>
            <p:cNvPr id="20" name="矩形 19"/>
            <p:cNvSpPr/>
            <p:nvPr/>
          </p:nvSpPr>
          <p:spPr>
            <a:xfrm>
              <a:off x="8548025" y="1766855"/>
              <a:ext cx="1356208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200" dirty="0">
                  <a:solidFill>
                    <a:schemeClr val="bg1"/>
                  </a:solidFill>
                  <a:ea typeface="Dotum" panose="020B0600000101010101" pitchFamily="34" charset="-127"/>
                  <a:cs typeface="Segoe UI Semilight" panose="020B0402040204020203" pitchFamily="34" charset="0"/>
                </a:rPr>
                <a:t>If you were a teardrop </a:t>
              </a:r>
              <a:r>
                <a:rPr lang="zh-CN" altLang="en-US" sz="1200" dirty="0">
                  <a:solidFill>
                    <a:schemeClr val="bg1"/>
                  </a:solidFill>
                  <a:ea typeface="Dotum" panose="020B0600000101010101" pitchFamily="34" charset="-127"/>
                  <a:cs typeface="Segoe UI Semilight" panose="020B0402040204020203" pitchFamily="34" charset="0"/>
                </a:rPr>
                <a:t>，</a:t>
              </a:r>
              <a:r>
                <a:rPr lang="en-US" altLang="zh-CN" sz="1200" dirty="0">
                  <a:solidFill>
                    <a:schemeClr val="bg1"/>
                  </a:solidFill>
                  <a:ea typeface="Dotum" panose="020B0600000101010101" pitchFamily="34" charset="-127"/>
                  <a:cs typeface="Segoe UI Semilight" panose="020B0402040204020203" pitchFamily="34" charset="0"/>
                </a:rPr>
                <a:t>in my eye,  for fear of losing you</a:t>
              </a:r>
              <a:r>
                <a:rPr lang="zh-CN" altLang="en-US" sz="1200" dirty="0">
                  <a:solidFill>
                    <a:schemeClr val="bg1"/>
                  </a:solidFill>
                  <a:ea typeface="Dotum" panose="020B0600000101010101" pitchFamily="34" charset="-127"/>
                  <a:cs typeface="Segoe UI Semilight" panose="020B0402040204020203" pitchFamily="34" charset="0"/>
                </a:rPr>
                <a:t>，</a:t>
              </a:r>
              <a:r>
                <a:rPr lang="en-US" altLang="zh-CN" sz="1200" dirty="0">
                  <a:solidFill>
                    <a:schemeClr val="bg1"/>
                  </a:solidFill>
                  <a:ea typeface="Dotum" panose="020B0600000101010101" pitchFamily="34" charset="-127"/>
                  <a:cs typeface="Segoe UI Semilight" panose="020B0402040204020203" pitchFamily="34" charset="0"/>
                </a:rPr>
                <a:t>I  would never cry</a:t>
              </a:r>
              <a:endParaRPr lang="zh-CN" altLang="en-US" sz="1200" dirty="0">
                <a:solidFill>
                  <a:schemeClr val="bg1"/>
                </a:solidFill>
                <a:ea typeface="Dotum" panose="020B0600000101010101" pitchFamily="34" charset="-127"/>
                <a:cs typeface="Segoe UI Semilight" panose="020B0402040204020203" pitchFamily="34" charset="0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8607837" y="1459078"/>
              <a:ext cx="1356208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400" dirty="0">
                  <a:solidFill>
                    <a:schemeClr val="bg1"/>
                  </a:solidFill>
                  <a:ea typeface="Dotum" panose="020B0600000101010101" pitchFamily="34" charset="-127"/>
                  <a:cs typeface="Segoe UI Semilight" panose="020B0402040204020203" pitchFamily="34" charset="0"/>
                </a:rPr>
                <a:t>Your title here</a:t>
              </a:r>
              <a:endParaRPr lang="zh-CN" altLang="en-US" sz="1400" dirty="0">
                <a:solidFill>
                  <a:schemeClr val="bg1"/>
                </a:solidFill>
                <a:ea typeface="Dotum" panose="020B0600000101010101" pitchFamily="34" charset="-127"/>
                <a:cs typeface="Segoe UI Semilight" panose="020B0402040204020203" pitchFamily="34" charset="0"/>
              </a:endParaRPr>
            </a:p>
          </p:txBody>
        </p:sp>
      </p:grpSp>
      <p:grpSp>
        <p:nvGrpSpPr>
          <p:cNvPr id="22" name="组合 21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GrpSpPr/>
          <p:nvPr/>
        </p:nvGrpSpPr>
        <p:grpSpPr>
          <a:xfrm>
            <a:off x="6619404" y="4187956"/>
            <a:ext cx="1416020" cy="1323440"/>
            <a:chOff x="8548025" y="1459078"/>
            <a:chExt cx="1416020" cy="1323440"/>
          </a:xfrm>
        </p:grpSpPr>
        <p:sp>
          <p:nvSpPr>
            <p:cNvPr id="23" name="矩形 22"/>
            <p:cNvSpPr/>
            <p:nvPr/>
          </p:nvSpPr>
          <p:spPr>
            <a:xfrm>
              <a:off x="8548025" y="1766855"/>
              <a:ext cx="1356208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200" dirty="0">
                  <a:solidFill>
                    <a:schemeClr val="bg1"/>
                  </a:solidFill>
                  <a:ea typeface="Dotum" panose="020B0600000101010101" pitchFamily="34" charset="-127"/>
                  <a:cs typeface="Segoe UI Semilight" panose="020B0402040204020203" pitchFamily="34" charset="0"/>
                </a:rPr>
                <a:t>If you were a teardrop </a:t>
              </a:r>
              <a:r>
                <a:rPr lang="zh-CN" altLang="en-US" sz="1200" dirty="0">
                  <a:solidFill>
                    <a:schemeClr val="bg1"/>
                  </a:solidFill>
                  <a:ea typeface="Dotum" panose="020B0600000101010101" pitchFamily="34" charset="-127"/>
                  <a:cs typeface="Segoe UI Semilight" panose="020B0402040204020203" pitchFamily="34" charset="0"/>
                </a:rPr>
                <a:t>，</a:t>
              </a:r>
              <a:r>
                <a:rPr lang="en-US" altLang="zh-CN" sz="1200" dirty="0">
                  <a:solidFill>
                    <a:schemeClr val="bg1"/>
                  </a:solidFill>
                  <a:ea typeface="Dotum" panose="020B0600000101010101" pitchFamily="34" charset="-127"/>
                  <a:cs typeface="Segoe UI Semilight" panose="020B0402040204020203" pitchFamily="34" charset="0"/>
                </a:rPr>
                <a:t>in my eye,  for fear of losing you</a:t>
              </a:r>
              <a:r>
                <a:rPr lang="zh-CN" altLang="en-US" sz="1200" dirty="0">
                  <a:solidFill>
                    <a:schemeClr val="bg1"/>
                  </a:solidFill>
                  <a:ea typeface="Dotum" panose="020B0600000101010101" pitchFamily="34" charset="-127"/>
                  <a:cs typeface="Segoe UI Semilight" panose="020B0402040204020203" pitchFamily="34" charset="0"/>
                </a:rPr>
                <a:t>，</a:t>
              </a:r>
              <a:r>
                <a:rPr lang="en-US" altLang="zh-CN" sz="1200" dirty="0">
                  <a:solidFill>
                    <a:schemeClr val="bg1"/>
                  </a:solidFill>
                  <a:ea typeface="Dotum" panose="020B0600000101010101" pitchFamily="34" charset="-127"/>
                  <a:cs typeface="Segoe UI Semilight" panose="020B0402040204020203" pitchFamily="34" charset="0"/>
                </a:rPr>
                <a:t>I  would never cry</a:t>
              </a:r>
              <a:endParaRPr lang="zh-CN" altLang="en-US" sz="1200" dirty="0">
                <a:solidFill>
                  <a:schemeClr val="bg1"/>
                </a:solidFill>
                <a:ea typeface="Dotum" panose="020B0600000101010101" pitchFamily="34" charset="-127"/>
                <a:cs typeface="Segoe UI Semilight" panose="020B0402040204020203" pitchFamily="34" charset="0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8607837" y="1459078"/>
              <a:ext cx="1356208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400" dirty="0">
                  <a:solidFill>
                    <a:schemeClr val="bg1"/>
                  </a:solidFill>
                  <a:ea typeface="Dotum" panose="020B0600000101010101" pitchFamily="34" charset="-127"/>
                  <a:cs typeface="Segoe UI Semilight" panose="020B0402040204020203" pitchFamily="34" charset="0"/>
                </a:rPr>
                <a:t>Your title here</a:t>
              </a:r>
              <a:endParaRPr lang="zh-CN" altLang="en-US" sz="1400" dirty="0">
                <a:solidFill>
                  <a:schemeClr val="bg1"/>
                </a:solidFill>
                <a:ea typeface="Dotum" panose="020B0600000101010101" pitchFamily="34" charset="-127"/>
                <a:cs typeface="Segoe UI Semilight" panose="020B0402040204020203" pitchFamily="34" charset="0"/>
              </a:endParaRPr>
            </a:p>
          </p:txBody>
        </p:sp>
      </p:grpSp>
      <p:grpSp>
        <p:nvGrpSpPr>
          <p:cNvPr id="25" name="组合 24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GrpSpPr/>
          <p:nvPr/>
        </p:nvGrpSpPr>
        <p:grpSpPr>
          <a:xfrm>
            <a:off x="9074222" y="4187956"/>
            <a:ext cx="1416020" cy="1323440"/>
            <a:chOff x="8548025" y="1459078"/>
            <a:chExt cx="1416020" cy="1323440"/>
          </a:xfrm>
        </p:grpSpPr>
        <p:sp>
          <p:nvSpPr>
            <p:cNvPr id="26" name="矩形 25"/>
            <p:cNvSpPr/>
            <p:nvPr/>
          </p:nvSpPr>
          <p:spPr>
            <a:xfrm>
              <a:off x="8548025" y="1766855"/>
              <a:ext cx="1356208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200" dirty="0">
                  <a:solidFill>
                    <a:schemeClr val="bg1"/>
                  </a:solidFill>
                  <a:ea typeface="Dotum" panose="020B0600000101010101" pitchFamily="34" charset="-127"/>
                  <a:cs typeface="Segoe UI Semilight" panose="020B0402040204020203" pitchFamily="34" charset="0"/>
                </a:rPr>
                <a:t>If you were a teardrop </a:t>
              </a:r>
              <a:r>
                <a:rPr lang="zh-CN" altLang="en-US" sz="1200" dirty="0">
                  <a:solidFill>
                    <a:schemeClr val="bg1"/>
                  </a:solidFill>
                  <a:ea typeface="Dotum" panose="020B0600000101010101" pitchFamily="34" charset="-127"/>
                  <a:cs typeface="Segoe UI Semilight" panose="020B0402040204020203" pitchFamily="34" charset="0"/>
                </a:rPr>
                <a:t>，</a:t>
              </a:r>
              <a:r>
                <a:rPr lang="en-US" altLang="zh-CN" sz="1200" dirty="0">
                  <a:solidFill>
                    <a:schemeClr val="bg1"/>
                  </a:solidFill>
                  <a:ea typeface="Dotum" panose="020B0600000101010101" pitchFamily="34" charset="-127"/>
                  <a:cs typeface="Segoe UI Semilight" panose="020B0402040204020203" pitchFamily="34" charset="0"/>
                </a:rPr>
                <a:t>in my eye,  for fear of losing you</a:t>
              </a:r>
              <a:r>
                <a:rPr lang="zh-CN" altLang="en-US" sz="1200" dirty="0">
                  <a:solidFill>
                    <a:schemeClr val="bg1"/>
                  </a:solidFill>
                  <a:ea typeface="Dotum" panose="020B0600000101010101" pitchFamily="34" charset="-127"/>
                  <a:cs typeface="Segoe UI Semilight" panose="020B0402040204020203" pitchFamily="34" charset="0"/>
                </a:rPr>
                <a:t>，</a:t>
              </a:r>
              <a:r>
                <a:rPr lang="en-US" altLang="zh-CN" sz="1200" dirty="0">
                  <a:solidFill>
                    <a:schemeClr val="bg1"/>
                  </a:solidFill>
                  <a:ea typeface="Dotum" panose="020B0600000101010101" pitchFamily="34" charset="-127"/>
                  <a:cs typeface="Segoe UI Semilight" panose="020B0402040204020203" pitchFamily="34" charset="0"/>
                </a:rPr>
                <a:t>I  would never cry</a:t>
              </a:r>
              <a:endParaRPr lang="zh-CN" altLang="en-US" sz="1200" dirty="0">
                <a:solidFill>
                  <a:schemeClr val="bg1"/>
                </a:solidFill>
                <a:ea typeface="Dotum" panose="020B0600000101010101" pitchFamily="34" charset="-127"/>
                <a:cs typeface="Segoe UI Semilight" panose="020B0402040204020203" pitchFamily="34" charset="0"/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>
              <a:off x="8607837" y="1459078"/>
              <a:ext cx="1356208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400" dirty="0">
                  <a:solidFill>
                    <a:schemeClr val="bg1"/>
                  </a:solidFill>
                  <a:ea typeface="Dotum" panose="020B0600000101010101" pitchFamily="34" charset="-127"/>
                  <a:cs typeface="Segoe UI Semilight" panose="020B0402040204020203" pitchFamily="34" charset="0"/>
                </a:rPr>
                <a:t>Your title here</a:t>
              </a:r>
              <a:endParaRPr lang="zh-CN" altLang="en-US" sz="1400" dirty="0">
                <a:solidFill>
                  <a:schemeClr val="bg1"/>
                </a:solidFill>
                <a:ea typeface="Dotum" panose="020B0600000101010101" pitchFamily="34" charset="-127"/>
                <a:cs typeface="Segoe UI Semilight" panose="020B0402040204020203" pitchFamily="34" charset="0"/>
              </a:endParaRPr>
            </a:p>
          </p:txBody>
        </p:sp>
      </p:grpSp>
      <p:grpSp>
        <p:nvGrpSpPr>
          <p:cNvPr id="28" name="组合 27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GrpSpPr/>
          <p:nvPr/>
        </p:nvGrpSpPr>
        <p:grpSpPr>
          <a:xfrm>
            <a:off x="9589720" y="3556755"/>
            <a:ext cx="444836" cy="443230"/>
            <a:chOff x="5287964" y="2994026"/>
            <a:chExt cx="879475" cy="876300"/>
          </a:xfrm>
          <a:solidFill>
            <a:schemeClr val="bg1"/>
          </a:solidFill>
        </p:grpSpPr>
        <p:sp>
          <p:nvSpPr>
            <p:cNvPr id="29" name="Freeform 75"/>
            <p:cNvSpPr>
              <a:spLocks noEditPoints="1"/>
            </p:cNvSpPr>
            <p:nvPr/>
          </p:nvSpPr>
          <p:spPr bwMode="auto">
            <a:xfrm>
              <a:off x="5287964" y="3076576"/>
              <a:ext cx="796925" cy="793750"/>
            </a:xfrm>
            <a:custGeom>
              <a:avLst/>
              <a:gdLst>
                <a:gd name="T0" fmla="*/ 105 w 211"/>
                <a:gd name="T1" fmla="*/ 211 h 211"/>
                <a:gd name="T2" fmla="*/ 211 w 211"/>
                <a:gd name="T3" fmla="*/ 106 h 211"/>
                <a:gd name="T4" fmla="*/ 198 w 211"/>
                <a:gd name="T5" fmla="*/ 56 h 211"/>
                <a:gd name="T6" fmla="*/ 196 w 211"/>
                <a:gd name="T7" fmla="*/ 56 h 211"/>
                <a:gd name="T8" fmla="*/ 194 w 211"/>
                <a:gd name="T9" fmla="*/ 56 h 211"/>
                <a:gd name="T10" fmla="*/ 181 w 211"/>
                <a:gd name="T11" fmla="*/ 55 h 211"/>
                <a:gd name="T12" fmla="*/ 171 w 211"/>
                <a:gd name="T13" fmla="*/ 65 h 211"/>
                <a:gd name="T14" fmla="*/ 183 w 211"/>
                <a:gd name="T15" fmla="*/ 106 h 211"/>
                <a:gd name="T16" fmla="*/ 105 w 211"/>
                <a:gd name="T17" fmla="*/ 183 h 211"/>
                <a:gd name="T18" fmla="*/ 28 w 211"/>
                <a:gd name="T19" fmla="*/ 106 h 211"/>
                <a:gd name="T20" fmla="*/ 105 w 211"/>
                <a:gd name="T21" fmla="*/ 28 h 211"/>
                <a:gd name="T22" fmla="*/ 146 w 211"/>
                <a:gd name="T23" fmla="*/ 40 h 211"/>
                <a:gd name="T24" fmla="*/ 155 w 211"/>
                <a:gd name="T25" fmla="*/ 31 h 211"/>
                <a:gd name="T26" fmla="*/ 154 w 211"/>
                <a:gd name="T27" fmla="*/ 16 h 211"/>
                <a:gd name="T28" fmla="*/ 154 w 211"/>
                <a:gd name="T29" fmla="*/ 12 h 211"/>
                <a:gd name="T30" fmla="*/ 105 w 211"/>
                <a:gd name="T31" fmla="*/ 0 h 211"/>
                <a:gd name="T32" fmla="*/ 0 w 211"/>
                <a:gd name="T33" fmla="*/ 106 h 211"/>
                <a:gd name="T34" fmla="*/ 105 w 211"/>
                <a:gd name="T35" fmla="*/ 211 h 211"/>
                <a:gd name="T36" fmla="*/ 105 w 211"/>
                <a:gd name="T37" fmla="*/ 211 h 211"/>
                <a:gd name="T38" fmla="*/ 105 w 211"/>
                <a:gd name="T39" fmla="*/ 211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11" h="211">
                  <a:moveTo>
                    <a:pt x="105" y="211"/>
                  </a:moveTo>
                  <a:cubicBezTo>
                    <a:pt x="164" y="211"/>
                    <a:pt x="211" y="164"/>
                    <a:pt x="211" y="106"/>
                  </a:cubicBezTo>
                  <a:cubicBezTo>
                    <a:pt x="211" y="88"/>
                    <a:pt x="206" y="71"/>
                    <a:pt x="198" y="56"/>
                  </a:cubicBezTo>
                  <a:cubicBezTo>
                    <a:pt x="198" y="56"/>
                    <a:pt x="197" y="56"/>
                    <a:pt x="196" y="56"/>
                  </a:cubicBezTo>
                  <a:cubicBezTo>
                    <a:pt x="195" y="56"/>
                    <a:pt x="195" y="56"/>
                    <a:pt x="194" y="56"/>
                  </a:cubicBezTo>
                  <a:cubicBezTo>
                    <a:pt x="181" y="55"/>
                    <a:pt x="181" y="55"/>
                    <a:pt x="181" y="55"/>
                  </a:cubicBezTo>
                  <a:cubicBezTo>
                    <a:pt x="171" y="65"/>
                    <a:pt x="171" y="65"/>
                    <a:pt x="171" y="65"/>
                  </a:cubicBezTo>
                  <a:cubicBezTo>
                    <a:pt x="179" y="77"/>
                    <a:pt x="183" y="91"/>
                    <a:pt x="183" y="106"/>
                  </a:cubicBezTo>
                  <a:cubicBezTo>
                    <a:pt x="183" y="149"/>
                    <a:pt x="148" y="183"/>
                    <a:pt x="105" y="183"/>
                  </a:cubicBezTo>
                  <a:cubicBezTo>
                    <a:pt x="62" y="183"/>
                    <a:pt x="28" y="149"/>
                    <a:pt x="28" y="106"/>
                  </a:cubicBezTo>
                  <a:cubicBezTo>
                    <a:pt x="28" y="63"/>
                    <a:pt x="62" y="28"/>
                    <a:pt x="105" y="28"/>
                  </a:cubicBezTo>
                  <a:cubicBezTo>
                    <a:pt x="120" y="28"/>
                    <a:pt x="134" y="32"/>
                    <a:pt x="146" y="40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4" y="16"/>
                    <a:pt x="154" y="16"/>
                    <a:pt x="154" y="16"/>
                  </a:cubicBezTo>
                  <a:cubicBezTo>
                    <a:pt x="154" y="14"/>
                    <a:pt x="154" y="13"/>
                    <a:pt x="154" y="12"/>
                  </a:cubicBezTo>
                  <a:cubicBezTo>
                    <a:pt x="139" y="5"/>
                    <a:pt x="123" y="0"/>
                    <a:pt x="105" y="0"/>
                  </a:cubicBezTo>
                  <a:cubicBezTo>
                    <a:pt x="47" y="0"/>
                    <a:pt x="0" y="48"/>
                    <a:pt x="0" y="106"/>
                  </a:cubicBezTo>
                  <a:cubicBezTo>
                    <a:pt x="0" y="164"/>
                    <a:pt x="47" y="211"/>
                    <a:pt x="105" y="211"/>
                  </a:cubicBezTo>
                  <a:close/>
                  <a:moveTo>
                    <a:pt x="105" y="211"/>
                  </a:moveTo>
                  <a:cubicBezTo>
                    <a:pt x="105" y="211"/>
                    <a:pt x="105" y="211"/>
                    <a:pt x="105" y="2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76"/>
            <p:cNvSpPr>
              <a:spLocks noEditPoints="1"/>
            </p:cNvSpPr>
            <p:nvPr/>
          </p:nvSpPr>
          <p:spPr bwMode="auto">
            <a:xfrm>
              <a:off x="5487989" y="3279776"/>
              <a:ext cx="392113" cy="392113"/>
            </a:xfrm>
            <a:custGeom>
              <a:avLst/>
              <a:gdLst>
                <a:gd name="T0" fmla="*/ 52 w 104"/>
                <a:gd name="T1" fmla="*/ 25 h 104"/>
                <a:gd name="T2" fmla="*/ 54 w 104"/>
                <a:gd name="T3" fmla="*/ 25 h 104"/>
                <a:gd name="T4" fmla="*/ 74 w 104"/>
                <a:gd name="T5" fmla="*/ 5 h 104"/>
                <a:gd name="T6" fmla="*/ 74 w 104"/>
                <a:gd name="T7" fmla="*/ 5 h 104"/>
                <a:gd name="T8" fmla="*/ 52 w 104"/>
                <a:gd name="T9" fmla="*/ 0 h 104"/>
                <a:gd name="T10" fmla="*/ 0 w 104"/>
                <a:gd name="T11" fmla="*/ 52 h 104"/>
                <a:gd name="T12" fmla="*/ 52 w 104"/>
                <a:gd name="T13" fmla="*/ 104 h 104"/>
                <a:gd name="T14" fmla="*/ 104 w 104"/>
                <a:gd name="T15" fmla="*/ 52 h 104"/>
                <a:gd name="T16" fmla="*/ 99 w 104"/>
                <a:gd name="T17" fmla="*/ 30 h 104"/>
                <a:gd name="T18" fmla="*/ 99 w 104"/>
                <a:gd name="T19" fmla="*/ 30 h 104"/>
                <a:gd name="T20" fmla="*/ 79 w 104"/>
                <a:gd name="T21" fmla="*/ 50 h 104"/>
                <a:gd name="T22" fmla="*/ 79 w 104"/>
                <a:gd name="T23" fmla="*/ 52 h 104"/>
                <a:gd name="T24" fmla="*/ 52 w 104"/>
                <a:gd name="T25" fmla="*/ 79 h 104"/>
                <a:gd name="T26" fmla="*/ 25 w 104"/>
                <a:gd name="T27" fmla="*/ 52 h 104"/>
                <a:gd name="T28" fmla="*/ 52 w 104"/>
                <a:gd name="T29" fmla="*/ 25 h 104"/>
                <a:gd name="T30" fmla="*/ 52 w 104"/>
                <a:gd name="T31" fmla="*/ 25 h 104"/>
                <a:gd name="T32" fmla="*/ 52 w 104"/>
                <a:gd name="T33" fmla="*/ 25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4" h="104">
                  <a:moveTo>
                    <a:pt x="52" y="25"/>
                  </a:moveTo>
                  <a:cubicBezTo>
                    <a:pt x="53" y="25"/>
                    <a:pt x="54" y="25"/>
                    <a:pt x="54" y="25"/>
                  </a:cubicBezTo>
                  <a:cubicBezTo>
                    <a:pt x="74" y="5"/>
                    <a:pt x="74" y="5"/>
                    <a:pt x="74" y="5"/>
                  </a:cubicBezTo>
                  <a:cubicBezTo>
                    <a:pt x="74" y="5"/>
                    <a:pt x="74" y="5"/>
                    <a:pt x="74" y="5"/>
                  </a:cubicBezTo>
                  <a:cubicBezTo>
                    <a:pt x="68" y="2"/>
                    <a:pt x="60" y="0"/>
                    <a:pt x="52" y="0"/>
                  </a:cubicBezTo>
                  <a:cubicBezTo>
                    <a:pt x="24" y="0"/>
                    <a:pt x="0" y="23"/>
                    <a:pt x="0" y="52"/>
                  </a:cubicBezTo>
                  <a:cubicBezTo>
                    <a:pt x="0" y="81"/>
                    <a:pt x="24" y="104"/>
                    <a:pt x="52" y="104"/>
                  </a:cubicBezTo>
                  <a:cubicBezTo>
                    <a:pt x="81" y="104"/>
                    <a:pt x="104" y="81"/>
                    <a:pt x="104" y="52"/>
                  </a:cubicBezTo>
                  <a:cubicBezTo>
                    <a:pt x="104" y="44"/>
                    <a:pt x="102" y="37"/>
                    <a:pt x="99" y="30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79" y="50"/>
                    <a:pt x="79" y="50"/>
                    <a:pt x="79" y="50"/>
                  </a:cubicBezTo>
                  <a:cubicBezTo>
                    <a:pt x="79" y="50"/>
                    <a:pt x="79" y="51"/>
                    <a:pt x="79" y="52"/>
                  </a:cubicBezTo>
                  <a:cubicBezTo>
                    <a:pt x="79" y="67"/>
                    <a:pt x="67" y="79"/>
                    <a:pt x="52" y="79"/>
                  </a:cubicBezTo>
                  <a:cubicBezTo>
                    <a:pt x="37" y="79"/>
                    <a:pt x="25" y="67"/>
                    <a:pt x="25" y="52"/>
                  </a:cubicBezTo>
                  <a:cubicBezTo>
                    <a:pt x="25" y="37"/>
                    <a:pt x="37" y="25"/>
                    <a:pt x="52" y="25"/>
                  </a:cubicBezTo>
                  <a:close/>
                  <a:moveTo>
                    <a:pt x="52" y="25"/>
                  </a:moveTo>
                  <a:cubicBezTo>
                    <a:pt x="52" y="25"/>
                    <a:pt x="52" y="25"/>
                    <a:pt x="52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77"/>
            <p:cNvSpPr>
              <a:spLocks noEditPoints="1"/>
            </p:cNvSpPr>
            <p:nvPr/>
          </p:nvSpPr>
          <p:spPr bwMode="auto">
            <a:xfrm>
              <a:off x="5722939" y="2994026"/>
              <a:ext cx="444500" cy="441325"/>
            </a:xfrm>
            <a:custGeom>
              <a:avLst/>
              <a:gdLst>
                <a:gd name="T0" fmla="*/ 99 w 118"/>
                <a:gd name="T1" fmla="*/ 32 h 117"/>
                <a:gd name="T2" fmla="*/ 105 w 118"/>
                <a:gd name="T3" fmla="*/ 26 h 117"/>
                <a:gd name="T4" fmla="*/ 105 w 118"/>
                <a:gd name="T5" fmla="*/ 17 h 117"/>
                <a:gd name="T6" fmla="*/ 101 w 118"/>
                <a:gd name="T7" fmla="*/ 13 h 117"/>
                <a:gd name="T8" fmla="*/ 96 w 118"/>
                <a:gd name="T9" fmla="*/ 11 h 117"/>
                <a:gd name="T10" fmla="*/ 92 w 118"/>
                <a:gd name="T11" fmla="*/ 13 h 117"/>
                <a:gd name="T12" fmla="*/ 85 w 118"/>
                <a:gd name="T13" fmla="*/ 19 h 117"/>
                <a:gd name="T14" fmla="*/ 84 w 118"/>
                <a:gd name="T15" fmla="*/ 2 h 117"/>
                <a:gd name="T16" fmla="*/ 82 w 118"/>
                <a:gd name="T17" fmla="*/ 0 h 117"/>
                <a:gd name="T18" fmla="*/ 80 w 118"/>
                <a:gd name="T19" fmla="*/ 1 h 117"/>
                <a:gd name="T20" fmla="*/ 54 w 118"/>
                <a:gd name="T21" fmla="*/ 26 h 117"/>
                <a:gd name="T22" fmla="*/ 51 w 118"/>
                <a:gd name="T23" fmla="*/ 35 h 117"/>
                <a:gd name="T24" fmla="*/ 51 w 118"/>
                <a:gd name="T25" fmla="*/ 36 h 117"/>
                <a:gd name="T26" fmla="*/ 52 w 118"/>
                <a:gd name="T27" fmla="*/ 52 h 117"/>
                <a:gd name="T28" fmla="*/ 43 w 118"/>
                <a:gd name="T29" fmla="*/ 62 h 117"/>
                <a:gd name="T30" fmla="*/ 26 w 118"/>
                <a:gd name="T31" fmla="*/ 78 h 117"/>
                <a:gd name="T32" fmla="*/ 26 w 118"/>
                <a:gd name="T33" fmla="*/ 79 h 117"/>
                <a:gd name="T34" fmla="*/ 10 w 118"/>
                <a:gd name="T35" fmla="*/ 95 h 117"/>
                <a:gd name="T36" fmla="*/ 2 w 118"/>
                <a:gd name="T37" fmla="*/ 102 h 117"/>
                <a:gd name="T38" fmla="*/ 1 w 118"/>
                <a:gd name="T39" fmla="*/ 106 h 117"/>
                <a:gd name="T40" fmla="*/ 0 w 118"/>
                <a:gd name="T41" fmla="*/ 111 h 117"/>
                <a:gd name="T42" fmla="*/ 6 w 118"/>
                <a:gd name="T43" fmla="*/ 117 h 117"/>
                <a:gd name="T44" fmla="*/ 6 w 118"/>
                <a:gd name="T45" fmla="*/ 117 h 117"/>
                <a:gd name="T46" fmla="*/ 12 w 118"/>
                <a:gd name="T47" fmla="*/ 117 h 117"/>
                <a:gd name="T48" fmla="*/ 16 w 118"/>
                <a:gd name="T49" fmla="*/ 115 h 117"/>
                <a:gd name="T50" fmla="*/ 66 w 118"/>
                <a:gd name="T51" fmla="*/ 65 h 117"/>
                <a:gd name="T52" fmla="*/ 81 w 118"/>
                <a:gd name="T53" fmla="*/ 66 h 117"/>
                <a:gd name="T54" fmla="*/ 82 w 118"/>
                <a:gd name="T55" fmla="*/ 66 h 117"/>
                <a:gd name="T56" fmla="*/ 83 w 118"/>
                <a:gd name="T57" fmla="*/ 66 h 117"/>
                <a:gd name="T58" fmla="*/ 91 w 118"/>
                <a:gd name="T59" fmla="*/ 63 h 117"/>
                <a:gd name="T60" fmla="*/ 116 w 118"/>
                <a:gd name="T61" fmla="*/ 37 h 117"/>
                <a:gd name="T62" fmla="*/ 115 w 118"/>
                <a:gd name="T63" fmla="*/ 33 h 117"/>
                <a:gd name="T64" fmla="*/ 99 w 118"/>
                <a:gd name="T65" fmla="*/ 32 h 117"/>
                <a:gd name="T66" fmla="*/ 99 w 118"/>
                <a:gd name="T67" fmla="*/ 32 h 117"/>
                <a:gd name="T68" fmla="*/ 99 w 118"/>
                <a:gd name="T69" fmla="*/ 32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18" h="117">
                  <a:moveTo>
                    <a:pt x="99" y="32"/>
                  </a:moveTo>
                  <a:cubicBezTo>
                    <a:pt x="105" y="26"/>
                    <a:pt x="105" y="26"/>
                    <a:pt x="105" y="26"/>
                  </a:cubicBezTo>
                  <a:cubicBezTo>
                    <a:pt x="108" y="24"/>
                    <a:pt x="108" y="20"/>
                    <a:pt x="105" y="17"/>
                  </a:cubicBezTo>
                  <a:cubicBezTo>
                    <a:pt x="101" y="13"/>
                    <a:pt x="101" y="13"/>
                    <a:pt x="101" y="13"/>
                  </a:cubicBezTo>
                  <a:cubicBezTo>
                    <a:pt x="100" y="12"/>
                    <a:pt x="98" y="11"/>
                    <a:pt x="96" y="11"/>
                  </a:cubicBezTo>
                  <a:cubicBezTo>
                    <a:pt x="95" y="11"/>
                    <a:pt x="93" y="12"/>
                    <a:pt x="92" y="13"/>
                  </a:cubicBezTo>
                  <a:cubicBezTo>
                    <a:pt x="85" y="19"/>
                    <a:pt x="85" y="19"/>
                    <a:pt x="85" y="19"/>
                  </a:cubicBezTo>
                  <a:cubicBezTo>
                    <a:pt x="84" y="2"/>
                    <a:pt x="84" y="2"/>
                    <a:pt x="84" y="2"/>
                  </a:cubicBezTo>
                  <a:cubicBezTo>
                    <a:pt x="84" y="1"/>
                    <a:pt x="83" y="0"/>
                    <a:pt x="82" y="0"/>
                  </a:cubicBezTo>
                  <a:cubicBezTo>
                    <a:pt x="81" y="0"/>
                    <a:pt x="80" y="0"/>
                    <a:pt x="80" y="1"/>
                  </a:cubicBezTo>
                  <a:cubicBezTo>
                    <a:pt x="54" y="26"/>
                    <a:pt x="54" y="26"/>
                    <a:pt x="54" y="26"/>
                  </a:cubicBezTo>
                  <a:cubicBezTo>
                    <a:pt x="52" y="29"/>
                    <a:pt x="51" y="32"/>
                    <a:pt x="51" y="35"/>
                  </a:cubicBezTo>
                  <a:cubicBezTo>
                    <a:pt x="51" y="36"/>
                    <a:pt x="51" y="36"/>
                    <a:pt x="51" y="36"/>
                  </a:cubicBezTo>
                  <a:cubicBezTo>
                    <a:pt x="52" y="52"/>
                    <a:pt x="52" y="52"/>
                    <a:pt x="52" y="52"/>
                  </a:cubicBezTo>
                  <a:cubicBezTo>
                    <a:pt x="43" y="62"/>
                    <a:pt x="43" y="62"/>
                    <a:pt x="43" y="62"/>
                  </a:cubicBezTo>
                  <a:cubicBezTo>
                    <a:pt x="26" y="78"/>
                    <a:pt x="26" y="78"/>
                    <a:pt x="26" y="78"/>
                  </a:cubicBezTo>
                  <a:cubicBezTo>
                    <a:pt x="26" y="79"/>
                    <a:pt x="26" y="79"/>
                    <a:pt x="26" y="79"/>
                  </a:cubicBezTo>
                  <a:cubicBezTo>
                    <a:pt x="10" y="95"/>
                    <a:pt x="10" y="95"/>
                    <a:pt x="10" y="95"/>
                  </a:cubicBezTo>
                  <a:cubicBezTo>
                    <a:pt x="2" y="102"/>
                    <a:pt x="2" y="102"/>
                    <a:pt x="2" y="102"/>
                  </a:cubicBezTo>
                  <a:cubicBezTo>
                    <a:pt x="1" y="103"/>
                    <a:pt x="1" y="104"/>
                    <a:pt x="1" y="106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5"/>
                    <a:pt x="3" y="117"/>
                    <a:pt x="6" y="117"/>
                  </a:cubicBezTo>
                  <a:cubicBezTo>
                    <a:pt x="6" y="117"/>
                    <a:pt x="6" y="117"/>
                    <a:pt x="6" y="117"/>
                  </a:cubicBezTo>
                  <a:cubicBezTo>
                    <a:pt x="12" y="117"/>
                    <a:pt x="12" y="117"/>
                    <a:pt x="12" y="117"/>
                  </a:cubicBezTo>
                  <a:cubicBezTo>
                    <a:pt x="14" y="117"/>
                    <a:pt x="15" y="116"/>
                    <a:pt x="16" y="115"/>
                  </a:cubicBezTo>
                  <a:cubicBezTo>
                    <a:pt x="66" y="65"/>
                    <a:pt x="66" y="65"/>
                    <a:pt x="66" y="65"/>
                  </a:cubicBezTo>
                  <a:cubicBezTo>
                    <a:pt x="81" y="66"/>
                    <a:pt x="81" y="66"/>
                    <a:pt x="81" y="66"/>
                  </a:cubicBezTo>
                  <a:cubicBezTo>
                    <a:pt x="82" y="66"/>
                    <a:pt x="82" y="66"/>
                    <a:pt x="82" y="66"/>
                  </a:cubicBezTo>
                  <a:cubicBezTo>
                    <a:pt x="82" y="66"/>
                    <a:pt x="82" y="66"/>
                    <a:pt x="83" y="66"/>
                  </a:cubicBezTo>
                  <a:cubicBezTo>
                    <a:pt x="86" y="66"/>
                    <a:pt x="89" y="65"/>
                    <a:pt x="91" y="63"/>
                  </a:cubicBezTo>
                  <a:cubicBezTo>
                    <a:pt x="116" y="37"/>
                    <a:pt x="116" y="37"/>
                    <a:pt x="116" y="37"/>
                  </a:cubicBezTo>
                  <a:cubicBezTo>
                    <a:pt x="118" y="36"/>
                    <a:pt x="117" y="33"/>
                    <a:pt x="115" y="33"/>
                  </a:cubicBezTo>
                  <a:lnTo>
                    <a:pt x="99" y="32"/>
                  </a:lnTo>
                  <a:close/>
                  <a:moveTo>
                    <a:pt x="99" y="32"/>
                  </a:moveTo>
                  <a:cubicBezTo>
                    <a:pt x="99" y="32"/>
                    <a:pt x="99" y="32"/>
                    <a:pt x="99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32" name="组合 31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GrpSpPr/>
          <p:nvPr/>
        </p:nvGrpSpPr>
        <p:grpSpPr>
          <a:xfrm>
            <a:off x="2153453" y="3549358"/>
            <a:ext cx="446872" cy="450627"/>
            <a:chOff x="5216526" y="1358901"/>
            <a:chExt cx="566738" cy="571500"/>
          </a:xfrm>
          <a:solidFill>
            <a:schemeClr val="bg1"/>
          </a:solidFill>
        </p:grpSpPr>
        <p:sp>
          <p:nvSpPr>
            <p:cNvPr id="33" name="Freeform 78"/>
            <p:cNvSpPr>
              <a:spLocks/>
            </p:cNvSpPr>
            <p:nvPr/>
          </p:nvSpPr>
          <p:spPr bwMode="auto">
            <a:xfrm>
              <a:off x="5416551" y="1562101"/>
              <a:ext cx="366713" cy="368300"/>
            </a:xfrm>
            <a:custGeom>
              <a:avLst/>
              <a:gdLst>
                <a:gd name="T0" fmla="*/ 27 w 97"/>
                <a:gd name="T1" fmla="*/ 26 h 98"/>
                <a:gd name="T2" fmla="*/ 26 w 97"/>
                <a:gd name="T3" fmla="*/ 27 h 98"/>
                <a:gd name="T4" fmla="*/ 0 w 97"/>
                <a:gd name="T5" fmla="*/ 90 h 98"/>
                <a:gd name="T6" fmla="*/ 0 w 97"/>
                <a:gd name="T7" fmla="*/ 91 h 98"/>
                <a:gd name="T8" fmla="*/ 1 w 97"/>
                <a:gd name="T9" fmla="*/ 93 h 98"/>
                <a:gd name="T10" fmla="*/ 53 w 97"/>
                <a:gd name="T11" fmla="*/ 89 h 98"/>
                <a:gd name="T12" fmla="*/ 89 w 97"/>
                <a:gd name="T13" fmla="*/ 51 h 98"/>
                <a:gd name="T14" fmla="*/ 92 w 97"/>
                <a:gd name="T15" fmla="*/ 2 h 98"/>
                <a:gd name="T16" fmla="*/ 91 w 97"/>
                <a:gd name="T17" fmla="*/ 1 h 98"/>
                <a:gd name="T18" fmla="*/ 89 w 97"/>
                <a:gd name="T19" fmla="*/ 1 h 98"/>
                <a:gd name="T20" fmla="*/ 27 w 97"/>
                <a:gd name="T21" fmla="*/ 26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7" h="98">
                  <a:moveTo>
                    <a:pt x="27" y="26"/>
                  </a:moveTo>
                  <a:cubicBezTo>
                    <a:pt x="26" y="26"/>
                    <a:pt x="26" y="27"/>
                    <a:pt x="26" y="27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1"/>
                    <a:pt x="0" y="91"/>
                  </a:cubicBezTo>
                  <a:cubicBezTo>
                    <a:pt x="0" y="92"/>
                    <a:pt x="1" y="92"/>
                    <a:pt x="1" y="93"/>
                  </a:cubicBezTo>
                  <a:cubicBezTo>
                    <a:pt x="19" y="98"/>
                    <a:pt x="37" y="96"/>
                    <a:pt x="53" y="89"/>
                  </a:cubicBezTo>
                  <a:cubicBezTo>
                    <a:pt x="70" y="81"/>
                    <a:pt x="82" y="67"/>
                    <a:pt x="89" y="51"/>
                  </a:cubicBezTo>
                  <a:cubicBezTo>
                    <a:pt x="96" y="35"/>
                    <a:pt x="97" y="18"/>
                    <a:pt x="92" y="2"/>
                  </a:cubicBezTo>
                  <a:cubicBezTo>
                    <a:pt x="92" y="2"/>
                    <a:pt x="92" y="1"/>
                    <a:pt x="91" y="1"/>
                  </a:cubicBezTo>
                  <a:cubicBezTo>
                    <a:pt x="90" y="0"/>
                    <a:pt x="90" y="0"/>
                    <a:pt x="89" y="1"/>
                  </a:cubicBezTo>
                  <a:lnTo>
                    <a:pt x="27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79"/>
            <p:cNvSpPr>
              <a:spLocks noEditPoints="1"/>
            </p:cNvSpPr>
            <p:nvPr/>
          </p:nvSpPr>
          <p:spPr bwMode="auto">
            <a:xfrm>
              <a:off x="5359401" y="1358901"/>
              <a:ext cx="385763" cy="263525"/>
            </a:xfrm>
            <a:custGeom>
              <a:avLst/>
              <a:gdLst>
                <a:gd name="T0" fmla="*/ 41 w 102"/>
                <a:gd name="T1" fmla="*/ 69 h 70"/>
                <a:gd name="T2" fmla="*/ 100 w 102"/>
                <a:gd name="T3" fmla="*/ 45 h 70"/>
                <a:gd name="T4" fmla="*/ 101 w 102"/>
                <a:gd name="T5" fmla="*/ 43 h 70"/>
                <a:gd name="T6" fmla="*/ 101 w 102"/>
                <a:gd name="T7" fmla="*/ 42 h 70"/>
                <a:gd name="T8" fmla="*/ 65 w 102"/>
                <a:gd name="T9" fmla="*/ 9 h 70"/>
                <a:gd name="T10" fmla="*/ 1 w 102"/>
                <a:gd name="T11" fmla="*/ 13 h 70"/>
                <a:gd name="T12" fmla="*/ 0 w 102"/>
                <a:gd name="T13" fmla="*/ 14 h 70"/>
                <a:gd name="T14" fmla="*/ 0 w 102"/>
                <a:gd name="T15" fmla="*/ 14 h 70"/>
                <a:gd name="T16" fmla="*/ 0 w 102"/>
                <a:gd name="T17" fmla="*/ 16 h 70"/>
                <a:gd name="T18" fmla="*/ 38 w 102"/>
                <a:gd name="T19" fmla="*/ 68 h 70"/>
                <a:gd name="T20" fmla="*/ 41 w 102"/>
                <a:gd name="T21" fmla="*/ 69 h 70"/>
                <a:gd name="T22" fmla="*/ 43 w 102"/>
                <a:gd name="T23" fmla="*/ 56 h 70"/>
                <a:gd name="T24" fmla="*/ 16 w 102"/>
                <a:gd name="T25" fmla="*/ 19 h 70"/>
                <a:gd name="T26" fmla="*/ 32 w 102"/>
                <a:gd name="T27" fmla="*/ 15 h 70"/>
                <a:gd name="T28" fmla="*/ 61 w 102"/>
                <a:gd name="T29" fmla="*/ 20 h 70"/>
                <a:gd name="T30" fmla="*/ 79 w 102"/>
                <a:gd name="T31" fmla="*/ 31 h 70"/>
                <a:gd name="T32" fmla="*/ 85 w 102"/>
                <a:gd name="T33" fmla="*/ 38 h 70"/>
                <a:gd name="T34" fmla="*/ 43 w 102"/>
                <a:gd name="T35" fmla="*/ 56 h 70"/>
                <a:gd name="T36" fmla="*/ 43 w 102"/>
                <a:gd name="T37" fmla="*/ 56 h 70"/>
                <a:gd name="T38" fmla="*/ 43 w 102"/>
                <a:gd name="T39" fmla="*/ 56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2" h="70">
                  <a:moveTo>
                    <a:pt x="41" y="69"/>
                  </a:moveTo>
                  <a:cubicBezTo>
                    <a:pt x="100" y="45"/>
                    <a:pt x="100" y="45"/>
                    <a:pt x="100" y="45"/>
                  </a:cubicBezTo>
                  <a:cubicBezTo>
                    <a:pt x="101" y="44"/>
                    <a:pt x="101" y="44"/>
                    <a:pt x="101" y="43"/>
                  </a:cubicBezTo>
                  <a:cubicBezTo>
                    <a:pt x="102" y="43"/>
                    <a:pt x="102" y="42"/>
                    <a:pt x="101" y="42"/>
                  </a:cubicBezTo>
                  <a:cubicBezTo>
                    <a:pt x="93" y="27"/>
                    <a:pt x="81" y="15"/>
                    <a:pt x="65" y="9"/>
                  </a:cubicBezTo>
                  <a:cubicBezTo>
                    <a:pt x="44" y="0"/>
                    <a:pt x="21" y="2"/>
                    <a:pt x="1" y="13"/>
                  </a:cubicBezTo>
                  <a:cubicBezTo>
                    <a:pt x="1" y="13"/>
                    <a:pt x="0" y="13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5"/>
                    <a:pt x="0" y="16"/>
                    <a:pt x="0" y="16"/>
                  </a:cubicBezTo>
                  <a:cubicBezTo>
                    <a:pt x="38" y="68"/>
                    <a:pt x="38" y="68"/>
                    <a:pt x="38" y="68"/>
                  </a:cubicBezTo>
                  <a:cubicBezTo>
                    <a:pt x="38" y="69"/>
                    <a:pt x="40" y="70"/>
                    <a:pt x="41" y="69"/>
                  </a:cubicBezTo>
                  <a:close/>
                  <a:moveTo>
                    <a:pt x="43" y="56"/>
                  </a:moveTo>
                  <a:cubicBezTo>
                    <a:pt x="16" y="19"/>
                    <a:pt x="16" y="19"/>
                    <a:pt x="16" y="19"/>
                  </a:cubicBezTo>
                  <a:cubicBezTo>
                    <a:pt x="22" y="17"/>
                    <a:pt x="27" y="16"/>
                    <a:pt x="32" y="15"/>
                  </a:cubicBezTo>
                  <a:cubicBezTo>
                    <a:pt x="42" y="14"/>
                    <a:pt x="52" y="16"/>
                    <a:pt x="61" y="20"/>
                  </a:cubicBezTo>
                  <a:cubicBezTo>
                    <a:pt x="67" y="23"/>
                    <a:pt x="74" y="26"/>
                    <a:pt x="79" y="31"/>
                  </a:cubicBezTo>
                  <a:cubicBezTo>
                    <a:pt x="81" y="34"/>
                    <a:pt x="83" y="36"/>
                    <a:pt x="85" y="38"/>
                  </a:cubicBezTo>
                  <a:lnTo>
                    <a:pt x="43" y="56"/>
                  </a:lnTo>
                  <a:close/>
                  <a:moveTo>
                    <a:pt x="43" y="56"/>
                  </a:moveTo>
                  <a:cubicBezTo>
                    <a:pt x="43" y="56"/>
                    <a:pt x="43" y="56"/>
                    <a:pt x="43" y="5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80"/>
            <p:cNvSpPr>
              <a:spLocks noEditPoints="1"/>
            </p:cNvSpPr>
            <p:nvPr/>
          </p:nvSpPr>
          <p:spPr bwMode="auto">
            <a:xfrm>
              <a:off x="5216526" y="1438276"/>
              <a:ext cx="260350" cy="450850"/>
            </a:xfrm>
            <a:custGeom>
              <a:avLst/>
              <a:gdLst>
                <a:gd name="T0" fmla="*/ 43 w 69"/>
                <a:gd name="T1" fmla="*/ 118 h 120"/>
                <a:gd name="T2" fmla="*/ 68 w 69"/>
                <a:gd name="T3" fmla="*/ 57 h 120"/>
                <a:gd name="T4" fmla="*/ 68 w 69"/>
                <a:gd name="T5" fmla="*/ 55 h 120"/>
                <a:gd name="T6" fmla="*/ 29 w 69"/>
                <a:gd name="T7" fmla="*/ 1 h 120"/>
                <a:gd name="T8" fmla="*/ 28 w 69"/>
                <a:gd name="T9" fmla="*/ 0 h 120"/>
                <a:gd name="T10" fmla="*/ 26 w 69"/>
                <a:gd name="T11" fmla="*/ 1 h 120"/>
                <a:gd name="T12" fmla="*/ 8 w 69"/>
                <a:gd name="T13" fmla="*/ 27 h 120"/>
                <a:gd name="T14" fmla="*/ 6 w 69"/>
                <a:gd name="T15" fmla="*/ 80 h 120"/>
                <a:gd name="T16" fmla="*/ 40 w 69"/>
                <a:gd name="T17" fmla="*/ 119 h 120"/>
                <a:gd name="T18" fmla="*/ 42 w 69"/>
                <a:gd name="T19" fmla="*/ 120 h 120"/>
                <a:gd name="T20" fmla="*/ 43 w 69"/>
                <a:gd name="T21" fmla="*/ 118 h 120"/>
                <a:gd name="T22" fmla="*/ 43 w 69"/>
                <a:gd name="T23" fmla="*/ 118 h 120"/>
                <a:gd name="T24" fmla="*/ 43 w 69"/>
                <a:gd name="T25" fmla="*/ 118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9" h="120">
                  <a:moveTo>
                    <a:pt x="43" y="118"/>
                  </a:moveTo>
                  <a:cubicBezTo>
                    <a:pt x="68" y="57"/>
                    <a:pt x="68" y="57"/>
                    <a:pt x="68" y="57"/>
                  </a:cubicBezTo>
                  <a:cubicBezTo>
                    <a:pt x="69" y="57"/>
                    <a:pt x="69" y="56"/>
                    <a:pt x="68" y="55"/>
                  </a:cubicBezTo>
                  <a:cubicBezTo>
                    <a:pt x="29" y="1"/>
                    <a:pt x="29" y="1"/>
                    <a:pt x="29" y="1"/>
                  </a:cubicBezTo>
                  <a:cubicBezTo>
                    <a:pt x="29" y="1"/>
                    <a:pt x="29" y="1"/>
                    <a:pt x="28" y="0"/>
                  </a:cubicBezTo>
                  <a:cubicBezTo>
                    <a:pt x="27" y="0"/>
                    <a:pt x="27" y="1"/>
                    <a:pt x="26" y="1"/>
                  </a:cubicBezTo>
                  <a:cubicBezTo>
                    <a:pt x="18" y="8"/>
                    <a:pt x="12" y="17"/>
                    <a:pt x="8" y="27"/>
                  </a:cubicBezTo>
                  <a:cubicBezTo>
                    <a:pt x="1" y="44"/>
                    <a:pt x="0" y="63"/>
                    <a:pt x="6" y="80"/>
                  </a:cubicBezTo>
                  <a:cubicBezTo>
                    <a:pt x="12" y="97"/>
                    <a:pt x="24" y="111"/>
                    <a:pt x="40" y="119"/>
                  </a:cubicBezTo>
                  <a:cubicBezTo>
                    <a:pt x="40" y="120"/>
                    <a:pt x="41" y="120"/>
                    <a:pt x="42" y="120"/>
                  </a:cubicBezTo>
                  <a:cubicBezTo>
                    <a:pt x="42" y="119"/>
                    <a:pt x="43" y="119"/>
                    <a:pt x="43" y="118"/>
                  </a:cubicBezTo>
                  <a:close/>
                  <a:moveTo>
                    <a:pt x="43" y="118"/>
                  </a:moveTo>
                  <a:cubicBezTo>
                    <a:pt x="43" y="118"/>
                    <a:pt x="43" y="118"/>
                    <a:pt x="43" y="1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36" name="组合 35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GrpSpPr/>
          <p:nvPr/>
        </p:nvGrpSpPr>
        <p:grpSpPr>
          <a:xfrm>
            <a:off x="4607315" y="3510553"/>
            <a:ext cx="514468" cy="489432"/>
            <a:chOff x="6323014" y="4870451"/>
            <a:chExt cx="652463" cy="620713"/>
          </a:xfrm>
          <a:solidFill>
            <a:schemeClr val="bg1"/>
          </a:solidFill>
        </p:grpSpPr>
        <p:sp>
          <p:nvSpPr>
            <p:cNvPr id="37" name="Freeform 81"/>
            <p:cNvSpPr>
              <a:spLocks/>
            </p:cNvSpPr>
            <p:nvPr/>
          </p:nvSpPr>
          <p:spPr bwMode="auto">
            <a:xfrm>
              <a:off x="6789739" y="4870451"/>
              <a:ext cx="185738" cy="185738"/>
            </a:xfrm>
            <a:custGeom>
              <a:avLst/>
              <a:gdLst>
                <a:gd name="T0" fmla="*/ 38 w 49"/>
                <a:gd name="T1" fmla="*/ 11 h 49"/>
                <a:gd name="T2" fmla="*/ 3 w 49"/>
                <a:gd name="T3" fmla="*/ 7 h 49"/>
                <a:gd name="T4" fmla="*/ 2 w 49"/>
                <a:gd name="T5" fmla="*/ 15 h 49"/>
                <a:gd name="T6" fmla="*/ 34 w 49"/>
                <a:gd name="T7" fmla="*/ 47 h 49"/>
                <a:gd name="T8" fmla="*/ 42 w 49"/>
                <a:gd name="T9" fmla="*/ 46 h 49"/>
                <a:gd name="T10" fmla="*/ 38 w 49"/>
                <a:gd name="T11" fmla="*/ 11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" h="49">
                  <a:moveTo>
                    <a:pt x="38" y="11"/>
                  </a:moveTo>
                  <a:cubicBezTo>
                    <a:pt x="28" y="2"/>
                    <a:pt x="14" y="0"/>
                    <a:pt x="3" y="7"/>
                  </a:cubicBezTo>
                  <a:cubicBezTo>
                    <a:pt x="0" y="9"/>
                    <a:pt x="0" y="13"/>
                    <a:pt x="2" y="15"/>
                  </a:cubicBezTo>
                  <a:cubicBezTo>
                    <a:pt x="34" y="47"/>
                    <a:pt x="34" y="47"/>
                    <a:pt x="34" y="47"/>
                  </a:cubicBezTo>
                  <a:cubicBezTo>
                    <a:pt x="36" y="49"/>
                    <a:pt x="40" y="49"/>
                    <a:pt x="42" y="46"/>
                  </a:cubicBezTo>
                  <a:cubicBezTo>
                    <a:pt x="49" y="35"/>
                    <a:pt x="47" y="21"/>
                    <a:pt x="38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82"/>
            <p:cNvSpPr>
              <a:spLocks noEditPoints="1"/>
            </p:cNvSpPr>
            <p:nvPr/>
          </p:nvSpPr>
          <p:spPr bwMode="auto">
            <a:xfrm>
              <a:off x="6364289" y="4924426"/>
              <a:ext cx="554038" cy="566738"/>
            </a:xfrm>
            <a:custGeom>
              <a:avLst/>
              <a:gdLst>
                <a:gd name="T0" fmla="*/ 134 w 147"/>
                <a:gd name="T1" fmla="*/ 115 h 151"/>
                <a:gd name="T2" fmla="*/ 147 w 147"/>
                <a:gd name="T3" fmla="*/ 72 h 151"/>
                <a:gd name="T4" fmla="*/ 75 w 147"/>
                <a:gd name="T5" fmla="*/ 0 h 151"/>
                <a:gd name="T6" fmla="*/ 74 w 147"/>
                <a:gd name="T7" fmla="*/ 0 h 151"/>
                <a:gd name="T8" fmla="*/ 3 w 147"/>
                <a:gd name="T9" fmla="*/ 72 h 151"/>
                <a:gd name="T10" fmla="*/ 15 w 147"/>
                <a:gd name="T11" fmla="*/ 112 h 151"/>
                <a:gd name="T12" fmla="*/ 2 w 147"/>
                <a:gd name="T13" fmla="*/ 137 h 151"/>
                <a:gd name="T14" fmla="*/ 6 w 147"/>
                <a:gd name="T15" fmla="*/ 150 h 151"/>
                <a:gd name="T16" fmla="*/ 11 w 147"/>
                <a:gd name="T17" fmla="*/ 151 h 151"/>
                <a:gd name="T18" fmla="*/ 20 w 147"/>
                <a:gd name="T19" fmla="*/ 146 h 151"/>
                <a:gd name="T20" fmla="*/ 29 w 147"/>
                <a:gd name="T21" fmla="*/ 128 h 151"/>
                <a:gd name="T22" fmla="*/ 74 w 147"/>
                <a:gd name="T23" fmla="*/ 145 h 151"/>
                <a:gd name="T24" fmla="*/ 75 w 147"/>
                <a:gd name="T25" fmla="*/ 145 h 151"/>
                <a:gd name="T26" fmla="*/ 119 w 147"/>
                <a:gd name="T27" fmla="*/ 129 h 151"/>
                <a:gd name="T28" fmla="*/ 127 w 147"/>
                <a:gd name="T29" fmla="*/ 146 h 151"/>
                <a:gd name="T30" fmla="*/ 136 w 147"/>
                <a:gd name="T31" fmla="*/ 151 h 151"/>
                <a:gd name="T32" fmla="*/ 141 w 147"/>
                <a:gd name="T33" fmla="*/ 150 h 151"/>
                <a:gd name="T34" fmla="*/ 145 w 147"/>
                <a:gd name="T35" fmla="*/ 137 h 151"/>
                <a:gd name="T36" fmla="*/ 134 w 147"/>
                <a:gd name="T37" fmla="*/ 115 h 151"/>
                <a:gd name="T38" fmla="*/ 75 w 147"/>
                <a:gd name="T39" fmla="*/ 125 h 151"/>
                <a:gd name="T40" fmla="*/ 74 w 147"/>
                <a:gd name="T41" fmla="*/ 125 h 151"/>
                <a:gd name="T42" fmla="*/ 22 w 147"/>
                <a:gd name="T43" fmla="*/ 72 h 151"/>
                <a:gd name="T44" fmla="*/ 74 w 147"/>
                <a:gd name="T45" fmla="*/ 20 h 151"/>
                <a:gd name="T46" fmla="*/ 75 w 147"/>
                <a:gd name="T47" fmla="*/ 19 h 151"/>
                <a:gd name="T48" fmla="*/ 128 w 147"/>
                <a:gd name="T49" fmla="*/ 72 h 151"/>
                <a:gd name="T50" fmla="*/ 75 w 147"/>
                <a:gd name="T51" fmla="*/ 125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7" h="151">
                  <a:moveTo>
                    <a:pt x="134" y="115"/>
                  </a:moveTo>
                  <a:cubicBezTo>
                    <a:pt x="142" y="103"/>
                    <a:pt x="147" y="88"/>
                    <a:pt x="147" y="72"/>
                  </a:cubicBezTo>
                  <a:cubicBezTo>
                    <a:pt x="147" y="32"/>
                    <a:pt x="115" y="0"/>
                    <a:pt x="75" y="0"/>
                  </a:cubicBezTo>
                  <a:cubicBezTo>
                    <a:pt x="75" y="0"/>
                    <a:pt x="74" y="0"/>
                    <a:pt x="74" y="0"/>
                  </a:cubicBezTo>
                  <a:cubicBezTo>
                    <a:pt x="35" y="0"/>
                    <a:pt x="3" y="33"/>
                    <a:pt x="3" y="72"/>
                  </a:cubicBezTo>
                  <a:cubicBezTo>
                    <a:pt x="3" y="87"/>
                    <a:pt x="7" y="101"/>
                    <a:pt x="15" y="112"/>
                  </a:cubicBezTo>
                  <a:cubicBezTo>
                    <a:pt x="2" y="137"/>
                    <a:pt x="2" y="137"/>
                    <a:pt x="2" y="137"/>
                  </a:cubicBezTo>
                  <a:cubicBezTo>
                    <a:pt x="0" y="142"/>
                    <a:pt x="2" y="148"/>
                    <a:pt x="6" y="150"/>
                  </a:cubicBezTo>
                  <a:cubicBezTo>
                    <a:pt x="8" y="151"/>
                    <a:pt x="9" y="151"/>
                    <a:pt x="11" y="151"/>
                  </a:cubicBezTo>
                  <a:cubicBezTo>
                    <a:pt x="14" y="151"/>
                    <a:pt x="18" y="149"/>
                    <a:pt x="20" y="146"/>
                  </a:cubicBezTo>
                  <a:cubicBezTo>
                    <a:pt x="29" y="128"/>
                    <a:pt x="29" y="128"/>
                    <a:pt x="29" y="128"/>
                  </a:cubicBezTo>
                  <a:cubicBezTo>
                    <a:pt x="41" y="138"/>
                    <a:pt x="57" y="145"/>
                    <a:pt x="74" y="145"/>
                  </a:cubicBezTo>
                  <a:cubicBezTo>
                    <a:pt x="74" y="145"/>
                    <a:pt x="75" y="145"/>
                    <a:pt x="75" y="145"/>
                  </a:cubicBezTo>
                  <a:cubicBezTo>
                    <a:pt x="92" y="145"/>
                    <a:pt x="107" y="139"/>
                    <a:pt x="119" y="129"/>
                  </a:cubicBezTo>
                  <a:cubicBezTo>
                    <a:pt x="127" y="146"/>
                    <a:pt x="127" y="146"/>
                    <a:pt x="127" y="146"/>
                  </a:cubicBezTo>
                  <a:cubicBezTo>
                    <a:pt x="129" y="149"/>
                    <a:pt x="133" y="151"/>
                    <a:pt x="136" y="151"/>
                  </a:cubicBezTo>
                  <a:cubicBezTo>
                    <a:pt x="138" y="151"/>
                    <a:pt x="139" y="151"/>
                    <a:pt x="141" y="150"/>
                  </a:cubicBezTo>
                  <a:cubicBezTo>
                    <a:pt x="145" y="148"/>
                    <a:pt x="147" y="142"/>
                    <a:pt x="145" y="137"/>
                  </a:cubicBezTo>
                  <a:lnTo>
                    <a:pt x="134" y="115"/>
                  </a:lnTo>
                  <a:close/>
                  <a:moveTo>
                    <a:pt x="75" y="125"/>
                  </a:moveTo>
                  <a:cubicBezTo>
                    <a:pt x="75" y="125"/>
                    <a:pt x="74" y="125"/>
                    <a:pt x="74" y="125"/>
                  </a:cubicBezTo>
                  <a:cubicBezTo>
                    <a:pt x="45" y="125"/>
                    <a:pt x="22" y="101"/>
                    <a:pt x="22" y="72"/>
                  </a:cubicBezTo>
                  <a:cubicBezTo>
                    <a:pt x="22" y="43"/>
                    <a:pt x="45" y="20"/>
                    <a:pt x="74" y="20"/>
                  </a:cubicBezTo>
                  <a:cubicBezTo>
                    <a:pt x="74" y="20"/>
                    <a:pt x="75" y="19"/>
                    <a:pt x="75" y="19"/>
                  </a:cubicBezTo>
                  <a:cubicBezTo>
                    <a:pt x="104" y="19"/>
                    <a:pt x="128" y="43"/>
                    <a:pt x="128" y="72"/>
                  </a:cubicBezTo>
                  <a:cubicBezTo>
                    <a:pt x="128" y="102"/>
                    <a:pt x="104" y="125"/>
                    <a:pt x="75" y="1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83"/>
            <p:cNvSpPr>
              <a:spLocks/>
            </p:cNvSpPr>
            <p:nvPr/>
          </p:nvSpPr>
          <p:spPr bwMode="auto">
            <a:xfrm>
              <a:off x="6534151" y="5092701"/>
              <a:ext cx="131763" cy="236538"/>
            </a:xfrm>
            <a:custGeom>
              <a:avLst/>
              <a:gdLst>
                <a:gd name="T0" fmla="*/ 30 w 35"/>
                <a:gd name="T1" fmla="*/ 0 h 63"/>
                <a:gd name="T2" fmla="*/ 29 w 35"/>
                <a:gd name="T3" fmla="*/ 0 h 63"/>
                <a:gd name="T4" fmla="*/ 24 w 35"/>
                <a:gd name="T5" fmla="*/ 6 h 63"/>
                <a:gd name="T6" fmla="*/ 24 w 35"/>
                <a:gd name="T7" fmla="*/ 27 h 63"/>
                <a:gd name="T8" fmla="*/ 2 w 35"/>
                <a:gd name="T9" fmla="*/ 54 h 63"/>
                <a:gd name="T10" fmla="*/ 3 w 35"/>
                <a:gd name="T11" fmla="*/ 61 h 63"/>
                <a:gd name="T12" fmla="*/ 6 w 35"/>
                <a:gd name="T13" fmla="*/ 63 h 63"/>
                <a:gd name="T14" fmla="*/ 10 w 35"/>
                <a:gd name="T15" fmla="*/ 61 h 63"/>
                <a:gd name="T16" fmla="*/ 29 w 35"/>
                <a:gd name="T17" fmla="*/ 39 h 63"/>
                <a:gd name="T18" fmla="*/ 33 w 35"/>
                <a:gd name="T19" fmla="*/ 34 h 63"/>
                <a:gd name="T20" fmla="*/ 35 w 35"/>
                <a:gd name="T21" fmla="*/ 29 h 63"/>
                <a:gd name="T22" fmla="*/ 35 w 35"/>
                <a:gd name="T23" fmla="*/ 6 h 63"/>
                <a:gd name="T24" fmla="*/ 30 w 35"/>
                <a:gd name="T2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5" h="63">
                  <a:moveTo>
                    <a:pt x="30" y="0"/>
                  </a:moveTo>
                  <a:cubicBezTo>
                    <a:pt x="30" y="0"/>
                    <a:pt x="29" y="0"/>
                    <a:pt x="29" y="0"/>
                  </a:cubicBezTo>
                  <a:cubicBezTo>
                    <a:pt x="26" y="1"/>
                    <a:pt x="24" y="3"/>
                    <a:pt x="24" y="6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" y="54"/>
                    <a:pt x="2" y="54"/>
                    <a:pt x="2" y="54"/>
                  </a:cubicBezTo>
                  <a:cubicBezTo>
                    <a:pt x="0" y="56"/>
                    <a:pt x="0" y="59"/>
                    <a:pt x="3" y="61"/>
                  </a:cubicBezTo>
                  <a:cubicBezTo>
                    <a:pt x="4" y="62"/>
                    <a:pt x="5" y="63"/>
                    <a:pt x="6" y="63"/>
                  </a:cubicBezTo>
                  <a:cubicBezTo>
                    <a:pt x="8" y="63"/>
                    <a:pt x="9" y="62"/>
                    <a:pt x="10" y="61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5" y="33"/>
                    <a:pt x="35" y="31"/>
                    <a:pt x="35" y="29"/>
                  </a:cubicBezTo>
                  <a:cubicBezTo>
                    <a:pt x="35" y="6"/>
                    <a:pt x="35" y="6"/>
                    <a:pt x="35" y="6"/>
                  </a:cubicBezTo>
                  <a:cubicBezTo>
                    <a:pt x="35" y="3"/>
                    <a:pt x="33" y="0"/>
                    <a:pt x="3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84"/>
            <p:cNvSpPr>
              <a:spLocks/>
            </p:cNvSpPr>
            <p:nvPr/>
          </p:nvSpPr>
          <p:spPr bwMode="auto">
            <a:xfrm>
              <a:off x="6323014" y="4870451"/>
              <a:ext cx="184150" cy="185738"/>
            </a:xfrm>
            <a:custGeom>
              <a:avLst/>
              <a:gdLst>
                <a:gd name="T0" fmla="*/ 11 w 49"/>
                <a:gd name="T1" fmla="*/ 11 h 49"/>
                <a:gd name="T2" fmla="*/ 7 w 49"/>
                <a:gd name="T3" fmla="*/ 46 h 49"/>
                <a:gd name="T4" fmla="*/ 14 w 49"/>
                <a:gd name="T5" fmla="*/ 47 h 49"/>
                <a:gd name="T6" fmla="*/ 46 w 49"/>
                <a:gd name="T7" fmla="*/ 15 h 49"/>
                <a:gd name="T8" fmla="*/ 45 w 49"/>
                <a:gd name="T9" fmla="*/ 7 h 49"/>
                <a:gd name="T10" fmla="*/ 11 w 49"/>
                <a:gd name="T11" fmla="*/ 11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" h="49">
                  <a:moveTo>
                    <a:pt x="11" y="11"/>
                  </a:moveTo>
                  <a:cubicBezTo>
                    <a:pt x="1" y="21"/>
                    <a:pt x="0" y="35"/>
                    <a:pt x="7" y="46"/>
                  </a:cubicBezTo>
                  <a:cubicBezTo>
                    <a:pt x="9" y="49"/>
                    <a:pt x="12" y="49"/>
                    <a:pt x="14" y="47"/>
                  </a:cubicBezTo>
                  <a:cubicBezTo>
                    <a:pt x="46" y="15"/>
                    <a:pt x="46" y="15"/>
                    <a:pt x="46" y="15"/>
                  </a:cubicBezTo>
                  <a:cubicBezTo>
                    <a:pt x="49" y="13"/>
                    <a:pt x="48" y="9"/>
                    <a:pt x="45" y="7"/>
                  </a:cubicBezTo>
                  <a:cubicBezTo>
                    <a:pt x="35" y="0"/>
                    <a:pt x="20" y="2"/>
                    <a:pt x="11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41" name="Group 4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GrpSpPr>
            <a:grpSpLocks noChangeAspect="1"/>
          </p:cNvGrpSpPr>
          <p:nvPr/>
        </p:nvGrpSpPr>
        <p:grpSpPr bwMode="auto">
          <a:xfrm>
            <a:off x="7070950" y="3554550"/>
            <a:ext cx="453115" cy="445435"/>
            <a:chOff x="3722" y="2043"/>
            <a:chExt cx="236" cy="232"/>
          </a:xfrm>
          <a:solidFill>
            <a:schemeClr val="bg1"/>
          </a:solidFill>
        </p:grpSpPr>
        <p:sp>
          <p:nvSpPr>
            <p:cNvPr id="42" name="Freeform 5"/>
            <p:cNvSpPr>
              <a:spLocks noEditPoints="1"/>
            </p:cNvSpPr>
            <p:nvPr/>
          </p:nvSpPr>
          <p:spPr bwMode="auto">
            <a:xfrm>
              <a:off x="3810" y="2089"/>
              <a:ext cx="14" cy="32"/>
            </a:xfrm>
            <a:custGeom>
              <a:avLst/>
              <a:gdLst>
                <a:gd name="T0" fmla="*/ 4 w 6"/>
                <a:gd name="T1" fmla="*/ 0 h 13"/>
                <a:gd name="T2" fmla="*/ 2 w 6"/>
                <a:gd name="T3" fmla="*/ 0 h 13"/>
                <a:gd name="T4" fmla="*/ 0 w 6"/>
                <a:gd name="T5" fmla="*/ 2 h 13"/>
                <a:gd name="T6" fmla="*/ 0 w 6"/>
                <a:gd name="T7" fmla="*/ 13 h 13"/>
                <a:gd name="T8" fmla="*/ 6 w 6"/>
                <a:gd name="T9" fmla="*/ 13 h 13"/>
                <a:gd name="T10" fmla="*/ 6 w 6"/>
                <a:gd name="T11" fmla="*/ 2 h 13"/>
                <a:gd name="T12" fmla="*/ 4 w 6"/>
                <a:gd name="T13" fmla="*/ 0 h 13"/>
                <a:gd name="T14" fmla="*/ 4 w 6"/>
                <a:gd name="T15" fmla="*/ 0 h 13"/>
                <a:gd name="T16" fmla="*/ 4 w 6"/>
                <a:gd name="T1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13">
                  <a:moveTo>
                    <a:pt x="4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1"/>
                    <a:pt x="5" y="0"/>
                    <a:pt x="4" y="0"/>
                  </a:cubicBezTo>
                  <a:close/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6"/>
            <p:cNvSpPr>
              <a:spLocks noEditPoints="1"/>
            </p:cNvSpPr>
            <p:nvPr/>
          </p:nvSpPr>
          <p:spPr bwMode="auto">
            <a:xfrm>
              <a:off x="3853" y="2089"/>
              <a:ext cx="17" cy="32"/>
            </a:xfrm>
            <a:custGeom>
              <a:avLst/>
              <a:gdLst>
                <a:gd name="T0" fmla="*/ 4 w 7"/>
                <a:gd name="T1" fmla="*/ 0 h 13"/>
                <a:gd name="T2" fmla="*/ 3 w 7"/>
                <a:gd name="T3" fmla="*/ 0 h 13"/>
                <a:gd name="T4" fmla="*/ 0 w 7"/>
                <a:gd name="T5" fmla="*/ 2 h 13"/>
                <a:gd name="T6" fmla="*/ 0 w 7"/>
                <a:gd name="T7" fmla="*/ 13 h 13"/>
                <a:gd name="T8" fmla="*/ 7 w 7"/>
                <a:gd name="T9" fmla="*/ 13 h 13"/>
                <a:gd name="T10" fmla="*/ 7 w 7"/>
                <a:gd name="T11" fmla="*/ 2 h 13"/>
                <a:gd name="T12" fmla="*/ 4 w 7"/>
                <a:gd name="T13" fmla="*/ 0 h 13"/>
                <a:gd name="T14" fmla="*/ 4 w 7"/>
                <a:gd name="T15" fmla="*/ 0 h 13"/>
                <a:gd name="T16" fmla="*/ 4 w 7"/>
                <a:gd name="T1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" h="13">
                  <a:moveTo>
                    <a:pt x="4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7" y="13"/>
                    <a:pt x="7" y="13"/>
                    <a:pt x="7" y="1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"/>
                    <a:pt x="6" y="0"/>
                    <a:pt x="4" y="0"/>
                  </a:cubicBezTo>
                  <a:close/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7"/>
            <p:cNvSpPr>
              <a:spLocks noEditPoints="1"/>
            </p:cNvSpPr>
            <p:nvPr/>
          </p:nvSpPr>
          <p:spPr bwMode="auto">
            <a:xfrm>
              <a:off x="3722" y="2043"/>
              <a:ext cx="236" cy="232"/>
            </a:xfrm>
            <a:custGeom>
              <a:avLst/>
              <a:gdLst>
                <a:gd name="T0" fmla="*/ 48 w 97"/>
                <a:gd name="T1" fmla="*/ 0 h 95"/>
                <a:gd name="T2" fmla="*/ 0 w 97"/>
                <a:gd name="T3" fmla="*/ 49 h 95"/>
                <a:gd name="T4" fmla="*/ 14 w 97"/>
                <a:gd name="T5" fmla="*/ 83 h 95"/>
                <a:gd name="T6" fmla="*/ 33 w 97"/>
                <a:gd name="T7" fmla="*/ 95 h 95"/>
                <a:gd name="T8" fmla="*/ 35 w 97"/>
                <a:gd name="T9" fmla="*/ 95 h 95"/>
                <a:gd name="T10" fmla="*/ 39 w 97"/>
                <a:gd name="T11" fmla="*/ 92 h 95"/>
                <a:gd name="T12" fmla="*/ 36 w 97"/>
                <a:gd name="T13" fmla="*/ 86 h 95"/>
                <a:gd name="T14" fmla="*/ 20 w 97"/>
                <a:gd name="T15" fmla="*/ 76 h 95"/>
                <a:gd name="T16" fmla="*/ 9 w 97"/>
                <a:gd name="T17" fmla="*/ 49 h 95"/>
                <a:gd name="T18" fmla="*/ 48 w 97"/>
                <a:gd name="T19" fmla="*/ 9 h 95"/>
                <a:gd name="T20" fmla="*/ 87 w 97"/>
                <a:gd name="T21" fmla="*/ 49 h 95"/>
                <a:gd name="T22" fmla="*/ 76 w 97"/>
                <a:gd name="T23" fmla="*/ 76 h 95"/>
                <a:gd name="T24" fmla="*/ 62 w 97"/>
                <a:gd name="T25" fmla="*/ 84 h 95"/>
                <a:gd name="T26" fmla="*/ 57 w 97"/>
                <a:gd name="T27" fmla="*/ 82 h 95"/>
                <a:gd name="T28" fmla="*/ 53 w 97"/>
                <a:gd name="T29" fmla="*/ 65 h 95"/>
                <a:gd name="T30" fmla="*/ 67 w 97"/>
                <a:gd name="T31" fmla="*/ 50 h 95"/>
                <a:gd name="T32" fmla="*/ 67 w 97"/>
                <a:gd name="T33" fmla="*/ 35 h 95"/>
                <a:gd name="T34" fmla="*/ 29 w 97"/>
                <a:gd name="T35" fmla="*/ 35 h 95"/>
                <a:gd name="T36" fmla="*/ 29 w 97"/>
                <a:gd name="T37" fmla="*/ 50 h 95"/>
                <a:gd name="T38" fmla="*/ 43 w 97"/>
                <a:gd name="T39" fmla="*/ 65 h 95"/>
                <a:gd name="T40" fmla="*/ 50 w 97"/>
                <a:gd name="T41" fmla="*/ 88 h 95"/>
                <a:gd name="T42" fmla="*/ 62 w 97"/>
                <a:gd name="T43" fmla="*/ 93 h 95"/>
                <a:gd name="T44" fmla="*/ 82 w 97"/>
                <a:gd name="T45" fmla="*/ 83 h 95"/>
                <a:gd name="T46" fmla="*/ 83 w 97"/>
                <a:gd name="T47" fmla="*/ 83 h 95"/>
                <a:gd name="T48" fmla="*/ 97 w 97"/>
                <a:gd name="T49" fmla="*/ 49 h 95"/>
                <a:gd name="T50" fmla="*/ 48 w 97"/>
                <a:gd name="T51" fmla="*/ 0 h 95"/>
                <a:gd name="T52" fmla="*/ 48 w 97"/>
                <a:gd name="T53" fmla="*/ 0 h 95"/>
                <a:gd name="T54" fmla="*/ 48 w 97"/>
                <a:gd name="T55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97" h="95">
                  <a:moveTo>
                    <a:pt x="48" y="0"/>
                  </a:moveTo>
                  <a:cubicBezTo>
                    <a:pt x="21" y="0"/>
                    <a:pt x="0" y="22"/>
                    <a:pt x="0" y="49"/>
                  </a:cubicBezTo>
                  <a:cubicBezTo>
                    <a:pt x="0" y="61"/>
                    <a:pt x="5" y="74"/>
                    <a:pt x="14" y="83"/>
                  </a:cubicBezTo>
                  <a:cubicBezTo>
                    <a:pt x="19" y="88"/>
                    <a:pt x="26" y="92"/>
                    <a:pt x="33" y="95"/>
                  </a:cubicBezTo>
                  <a:cubicBezTo>
                    <a:pt x="34" y="95"/>
                    <a:pt x="34" y="95"/>
                    <a:pt x="35" y="95"/>
                  </a:cubicBezTo>
                  <a:cubicBezTo>
                    <a:pt x="37" y="95"/>
                    <a:pt x="38" y="94"/>
                    <a:pt x="39" y="92"/>
                  </a:cubicBezTo>
                  <a:cubicBezTo>
                    <a:pt x="40" y="89"/>
                    <a:pt x="39" y="87"/>
                    <a:pt x="36" y="86"/>
                  </a:cubicBezTo>
                  <a:cubicBezTo>
                    <a:pt x="30" y="84"/>
                    <a:pt x="25" y="81"/>
                    <a:pt x="20" y="76"/>
                  </a:cubicBezTo>
                  <a:cubicBezTo>
                    <a:pt x="13" y="69"/>
                    <a:pt x="9" y="59"/>
                    <a:pt x="9" y="49"/>
                  </a:cubicBezTo>
                  <a:cubicBezTo>
                    <a:pt x="9" y="27"/>
                    <a:pt x="27" y="9"/>
                    <a:pt x="48" y="9"/>
                  </a:cubicBezTo>
                  <a:cubicBezTo>
                    <a:pt x="70" y="9"/>
                    <a:pt x="87" y="27"/>
                    <a:pt x="87" y="49"/>
                  </a:cubicBezTo>
                  <a:cubicBezTo>
                    <a:pt x="87" y="59"/>
                    <a:pt x="83" y="69"/>
                    <a:pt x="76" y="76"/>
                  </a:cubicBezTo>
                  <a:cubicBezTo>
                    <a:pt x="73" y="79"/>
                    <a:pt x="66" y="84"/>
                    <a:pt x="62" y="84"/>
                  </a:cubicBezTo>
                  <a:cubicBezTo>
                    <a:pt x="60" y="84"/>
                    <a:pt x="58" y="83"/>
                    <a:pt x="57" y="82"/>
                  </a:cubicBezTo>
                  <a:cubicBezTo>
                    <a:pt x="53" y="78"/>
                    <a:pt x="53" y="70"/>
                    <a:pt x="53" y="65"/>
                  </a:cubicBezTo>
                  <a:cubicBezTo>
                    <a:pt x="61" y="65"/>
                    <a:pt x="67" y="58"/>
                    <a:pt x="67" y="50"/>
                  </a:cubicBezTo>
                  <a:cubicBezTo>
                    <a:pt x="67" y="35"/>
                    <a:pt x="67" y="35"/>
                    <a:pt x="67" y="35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50"/>
                    <a:pt x="29" y="50"/>
                    <a:pt x="29" y="50"/>
                  </a:cubicBezTo>
                  <a:cubicBezTo>
                    <a:pt x="29" y="58"/>
                    <a:pt x="35" y="65"/>
                    <a:pt x="43" y="65"/>
                  </a:cubicBezTo>
                  <a:cubicBezTo>
                    <a:pt x="43" y="71"/>
                    <a:pt x="44" y="82"/>
                    <a:pt x="50" y="88"/>
                  </a:cubicBezTo>
                  <a:cubicBezTo>
                    <a:pt x="53" y="91"/>
                    <a:pt x="57" y="93"/>
                    <a:pt x="62" y="93"/>
                  </a:cubicBezTo>
                  <a:cubicBezTo>
                    <a:pt x="71" y="93"/>
                    <a:pt x="81" y="84"/>
                    <a:pt x="82" y="83"/>
                  </a:cubicBezTo>
                  <a:cubicBezTo>
                    <a:pt x="83" y="83"/>
                    <a:pt x="83" y="83"/>
                    <a:pt x="83" y="83"/>
                  </a:cubicBezTo>
                  <a:cubicBezTo>
                    <a:pt x="92" y="74"/>
                    <a:pt x="97" y="62"/>
                    <a:pt x="97" y="49"/>
                  </a:cubicBezTo>
                  <a:cubicBezTo>
                    <a:pt x="97" y="22"/>
                    <a:pt x="75" y="0"/>
                    <a:pt x="48" y="0"/>
                  </a:cubicBezTo>
                  <a:close/>
                  <a:moveTo>
                    <a:pt x="48" y="0"/>
                  </a:moveTo>
                  <a:cubicBezTo>
                    <a:pt x="48" y="0"/>
                    <a:pt x="48" y="0"/>
                    <a:pt x="4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45" name="矩形 44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SpPr/>
          <p:nvPr/>
        </p:nvSpPr>
        <p:spPr>
          <a:xfrm>
            <a:off x="1901799" y="2113685"/>
            <a:ext cx="96919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4000" dirty="0">
                <a:solidFill>
                  <a:srgbClr val="DA0000"/>
                </a:solidFill>
                <a:ea typeface="Dotum" panose="020B0600000101010101" pitchFamily="34" charset="-127"/>
              </a:rPr>
              <a:t>01</a:t>
            </a:r>
            <a:endParaRPr lang="zh-CN" altLang="en-US" sz="4000" dirty="0">
              <a:solidFill>
                <a:srgbClr val="DA0000"/>
              </a:solidFill>
              <a:ea typeface="Dotum" panose="020B0600000101010101" pitchFamily="34" charset="-127"/>
            </a:endParaRPr>
          </a:p>
        </p:txBody>
      </p:sp>
      <p:sp>
        <p:nvSpPr>
          <p:cNvPr id="46" name="矩形 45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SpPr/>
          <p:nvPr/>
        </p:nvSpPr>
        <p:spPr>
          <a:xfrm>
            <a:off x="4373692" y="2138564"/>
            <a:ext cx="96919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4000" dirty="0">
                <a:solidFill>
                  <a:schemeClr val="tx1">
                    <a:lumMod val="75000"/>
                    <a:lumOff val="25000"/>
                  </a:schemeClr>
                </a:solidFill>
                <a:ea typeface="Dotum" panose="020B0600000101010101" pitchFamily="34" charset="-127"/>
              </a:rPr>
              <a:t>02</a:t>
            </a:r>
            <a:endParaRPr lang="zh-CN" altLang="en-US" sz="4000" dirty="0">
              <a:solidFill>
                <a:schemeClr val="tx1">
                  <a:lumMod val="75000"/>
                  <a:lumOff val="25000"/>
                </a:schemeClr>
              </a:solidFill>
              <a:ea typeface="Dotum" panose="020B0600000101010101" pitchFamily="34" charset="-127"/>
            </a:endParaRPr>
          </a:p>
        </p:txBody>
      </p:sp>
      <p:sp>
        <p:nvSpPr>
          <p:cNvPr id="47" name="矩形 46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SpPr/>
          <p:nvPr/>
        </p:nvSpPr>
        <p:spPr>
          <a:xfrm>
            <a:off x="6837869" y="2086769"/>
            <a:ext cx="96919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4000" dirty="0">
                <a:solidFill>
                  <a:srgbClr val="DA0000"/>
                </a:solidFill>
                <a:ea typeface="Dotum" panose="020B0600000101010101" pitchFamily="34" charset="-127"/>
              </a:rPr>
              <a:t>03</a:t>
            </a:r>
            <a:endParaRPr lang="zh-CN" altLang="en-US" sz="4000" dirty="0">
              <a:solidFill>
                <a:srgbClr val="DA0000"/>
              </a:solidFill>
              <a:ea typeface="Dotum" panose="020B0600000101010101" pitchFamily="34" charset="-127"/>
            </a:endParaRPr>
          </a:p>
        </p:txBody>
      </p:sp>
      <p:sp>
        <p:nvSpPr>
          <p:cNvPr id="48" name="矩形 47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SpPr/>
          <p:nvPr/>
        </p:nvSpPr>
        <p:spPr>
          <a:xfrm>
            <a:off x="9267728" y="2113685"/>
            <a:ext cx="96919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4000" dirty="0">
                <a:solidFill>
                  <a:schemeClr val="tx1">
                    <a:lumMod val="75000"/>
                    <a:lumOff val="25000"/>
                  </a:schemeClr>
                </a:solidFill>
                <a:ea typeface="Dotum" panose="020B0600000101010101" pitchFamily="34" charset="-127"/>
              </a:rPr>
              <a:t>04</a:t>
            </a:r>
            <a:endParaRPr lang="zh-CN" altLang="en-US" sz="4000" dirty="0">
              <a:solidFill>
                <a:schemeClr val="tx1">
                  <a:lumMod val="75000"/>
                  <a:lumOff val="25000"/>
                </a:schemeClr>
              </a:solidFill>
              <a:ea typeface="Dotum" panose="020B0600000101010101" pitchFamily="34" charset="-127"/>
            </a:endParaRPr>
          </a:p>
        </p:txBody>
      </p:sp>
      <p:sp>
        <p:nvSpPr>
          <p:cNvPr id="49" name="圆角矩形 48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SpPr/>
          <p:nvPr/>
        </p:nvSpPr>
        <p:spPr>
          <a:xfrm>
            <a:off x="559854" y="360913"/>
            <a:ext cx="576816" cy="604892"/>
          </a:xfrm>
          <a:prstGeom prst="roundRect">
            <a:avLst>
              <a:gd name="adj" fmla="val 22417"/>
            </a:avLst>
          </a:prstGeom>
          <a:solidFill>
            <a:srgbClr val="EE534F"/>
          </a:solidFill>
          <a:ln>
            <a:noFill/>
          </a:ln>
          <a:effectLst>
            <a:outerShdw blurRad="152400" sx="103000" sy="103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/>
              <a:t>03</a:t>
            </a:r>
            <a:endParaRPr lang="zh-CN" altLang="en-US" sz="2400" b="1" dirty="0"/>
          </a:p>
        </p:txBody>
      </p:sp>
      <p:grpSp>
        <p:nvGrpSpPr>
          <p:cNvPr id="50" name="组合 49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GrpSpPr/>
          <p:nvPr/>
        </p:nvGrpSpPr>
        <p:grpSpPr>
          <a:xfrm>
            <a:off x="1269993" y="190792"/>
            <a:ext cx="3684778" cy="772982"/>
            <a:chOff x="1269993" y="190792"/>
            <a:chExt cx="3684778" cy="772982"/>
          </a:xfrm>
        </p:grpSpPr>
        <p:sp>
          <p:nvSpPr>
            <p:cNvPr id="51" name="矩形 50"/>
            <p:cNvSpPr/>
            <p:nvPr/>
          </p:nvSpPr>
          <p:spPr>
            <a:xfrm>
              <a:off x="1269993" y="190792"/>
              <a:ext cx="3291374" cy="64008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400" dirty="0">
                  <a:solidFill>
                    <a:srgbClr val="EE534F"/>
                  </a:solidFill>
                  <a:ea typeface="Microsoft YaHei UI" panose="020B0503020204020204" pitchFamily="34" charset="-122"/>
                </a:rPr>
                <a:t>CREATIVE</a:t>
              </a:r>
              <a:r>
                <a:rPr lang="en-US" altLang="zh-CN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Microsoft YaHei UI" panose="020B0503020204020204" pitchFamily="34" charset="-122"/>
                </a:rPr>
                <a:t> INFO DESIGN</a:t>
              </a:r>
              <a:endPara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ea typeface="Microsoft YaHei UI" panose="020B0503020204020204" pitchFamily="34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1299831" y="686775"/>
              <a:ext cx="3654940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en-US" altLang="zh-CN" sz="1200" dirty="0">
                  <a:solidFill>
                    <a:srgbClr val="262425"/>
                  </a:solidFill>
                  <a:ea typeface="Roboto" panose="02000000000000000000" pitchFamily="2" charset="0"/>
                  <a:cs typeface="Open Sans" panose="020B0606030504020204" pitchFamily="34" charset="0"/>
                </a:rPr>
                <a:t>compellingly deliver prospective catalysts for change</a:t>
              </a:r>
            </a:p>
          </p:txBody>
        </p:sp>
      </p:grpSp>
      <p:sp>
        <p:nvSpPr>
          <p:cNvPr id="2" name="e7d195523061f1c0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e7d195523061f1c0205959036996ad55c215b892a7aac5c0B9ADEF7896FB48F2EF97163A2DE1401E1875DEDC438B7864AD24CA23553DBBBD975DAF4CAD4A2592689FFB6CEE59FFA55B2702D0E5EE29CDFC0DD98BC7D6A39AC4E055256EE11BBEDCDB7C9722D66262996B68DE860BD3C77EBCAECB599909EC0E07B61811075331ABCDE6990254B8C8</a:t>
            </a:r>
            <a:endParaRPr lang="zh-CN" altLang="en-US" sz="100"/>
          </a:p>
        </p:txBody>
      </p:sp>
    </p:spTree>
    <p:extLst>
      <p:ext uri="{BB962C8B-B14F-4D97-AF65-F5344CB8AC3E}">
        <p14:creationId xmlns:p14="http://schemas.microsoft.com/office/powerpoint/2010/main" val="2111388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14:prism isInverted="1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2.22222E-6 L 0.02409 2.22222E-6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98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2" presetClass="path" presetSubtype="0" accel="50000" decel="50000" autoRev="1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2.08333E-6 1.85185E-6 L -2.08333E-6 -0.07292 " pathEditMode="relative" rAng="0" ptsTypes="AA">
                                      <p:cBhvr>
                                        <p:cTn id="1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657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autoRev="1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2.08333E-6 1.85185E-6 L -2.08333E-6 -0.07292 " pathEditMode="relative" rAng="0" ptsTypes="AA">
                                      <p:cBhvr>
                                        <p:cTn id="2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657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2" presetClass="path" presetSubtype="0" accel="50000" decel="50000" autoRev="1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2.08333E-6 1.85185E-6 L -2.08333E-6 -0.07292 " pathEditMode="relative" rAng="0" ptsTypes="AA">
                                      <p:cBhvr>
                                        <p:cTn id="2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657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42" presetClass="path" presetSubtype="0" accel="50000" decel="50000" autoRev="1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2.08333E-6 1.85185E-6 L -2.08333E-6 -0.07292 " pathEditMode="relative" rAng="0" ptsTypes="AA">
                                      <p:cBhvr>
                                        <p:cTn id="3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657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autoRev="1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3.95833E-6 4.07407E-6 L -3.95833E-6 0.07222 " pathEditMode="relative" rAng="0" ptsTypes="AA">
                                      <p:cBhvr>
                                        <p:cTn id="3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611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2" presetClass="path" presetSubtype="0" accel="50000" decel="50000" autoRev="1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3.95833E-6 4.07407E-6 L -3.95833E-6 0.07222 " pathEditMode="relative" rAng="0" ptsTypes="AA">
                                      <p:cBhvr>
                                        <p:cTn id="4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611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42" presetClass="path" presetSubtype="0" accel="50000" decel="50000" autoRev="1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3.95833E-6 4.07407E-6 L -3.95833E-6 0.07222 " pathEditMode="relative" rAng="0" ptsTypes="AA">
                                      <p:cBhvr>
                                        <p:cTn id="4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611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42" presetClass="path" presetSubtype="0" accel="50000" decel="50000" autoRev="1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3.95833E-6 4.07407E-6 L -3.95833E-6 0.07222 " pathEditMode="relative" rAng="0" ptsTypes="AA">
                                      <p:cBhvr>
                                        <p:cTn id="5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611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53" presetClass="entr" presetSubtype="16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53" presetClass="entr" presetSubtype="16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53" presetClass="entr" presetSubtype="16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53" presetClass="entr" presetSubtype="16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53" presetClass="entr" presetSubtype="16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53" presetClass="entr" presetSubtype="16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53" presetClass="entr" presetSubtype="16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53" presetClass="entr" presetSubtype="16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42" presetClass="path" presetSubtype="0" accel="50000" decel="5000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-0.00078 0.17222 L 1.66667E-6 2.22222E-6 " pathEditMode="relative" rAng="0" ptsTypes="AA">
                                      <p:cBhvr>
                                        <p:cTn id="97" dur="1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" y="-8611"/>
                                    </p:animMotion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42" presetClass="path" presetSubtype="0" accel="50000" decel="5000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-0.00078 0.17222 L 1.66667E-6 2.22222E-6 " pathEditMode="relative" rAng="0" ptsTypes="AA">
                                      <p:cBhvr>
                                        <p:cTn id="102" dur="1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" y="-8611"/>
                                    </p:animMotion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42" presetClass="path" presetSubtype="0" accel="50000" decel="5000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-0.00078 0.17222 L 1.66667E-6 2.22222E-6 " pathEditMode="relative" rAng="0" ptsTypes="AA">
                                      <p:cBhvr>
                                        <p:cTn id="107" dur="1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" y="-8611"/>
                                    </p:animMotion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42" presetClass="path" presetSubtype="0" accel="50000" decel="5000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-0.00078 0.17222 L 1.66667E-6 2.22222E-6 " pathEditMode="relative" rAng="0" ptsTypes="AA">
                                      <p:cBhvr>
                                        <p:cTn id="112" dur="1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" y="-86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6" grpId="1" animBg="1"/>
      <p:bldP spid="8" grpId="0" animBg="1"/>
      <p:bldP spid="8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45" grpId="0"/>
      <p:bldP spid="46" grpId="0"/>
      <p:bldP spid="47" grpId="0"/>
      <p:bldP spid="48" grpId="0"/>
      <p:bldP spid="49" grpId="0" animBg="1"/>
      <p:bldP spid="49" grpId="1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SpPr>
            <a:spLocks/>
          </p:cNvSpPr>
          <p:nvPr/>
        </p:nvSpPr>
        <p:spPr bwMode="auto">
          <a:xfrm>
            <a:off x="4168074" y="2021343"/>
            <a:ext cx="1858169" cy="2275168"/>
          </a:xfrm>
          <a:custGeom>
            <a:avLst/>
            <a:gdLst>
              <a:gd name="T0" fmla="*/ 415 w 685"/>
              <a:gd name="T1" fmla="*/ 102 h 839"/>
              <a:gd name="T2" fmla="*/ 285 w 685"/>
              <a:gd name="T3" fmla="*/ 10 h 839"/>
              <a:gd name="T4" fmla="*/ 193 w 685"/>
              <a:gd name="T5" fmla="*/ 140 h 839"/>
              <a:gd name="T6" fmla="*/ 101 w 685"/>
              <a:gd name="T7" fmla="*/ 155 h 839"/>
              <a:gd name="T8" fmla="*/ 10 w 685"/>
              <a:gd name="T9" fmla="*/ 283 h 839"/>
              <a:gd name="T10" fmla="*/ 91 w 685"/>
              <a:gd name="T11" fmla="*/ 767 h 839"/>
              <a:gd name="T12" fmla="*/ 277 w 685"/>
              <a:gd name="T13" fmla="*/ 736 h 839"/>
              <a:gd name="T14" fmla="*/ 407 w 685"/>
              <a:gd name="T15" fmla="*/ 828 h 839"/>
              <a:gd name="T16" fmla="*/ 499 w 685"/>
              <a:gd name="T17" fmla="*/ 699 h 839"/>
              <a:gd name="T18" fmla="*/ 685 w 685"/>
              <a:gd name="T19" fmla="*/ 667 h 839"/>
              <a:gd name="T20" fmla="*/ 585 w 685"/>
              <a:gd name="T21" fmla="*/ 74 h 839"/>
              <a:gd name="T22" fmla="*/ 415 w 685"/>
              <a:gd name="T23" fmla="*/ 102 h 8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685" h="839">
                <a:moveTo>
                  <a:pt x="415" y="102"/>
                </a:moveTo>
                <a:cubicBezTo>
                  <a:pt x="405" y="41"/>
                  <a:pt x="347" y="0"/>
                  <a:pt x="285" y="10"/>
                </a:cubicBezTo>
                <a:cubicBezTo>
                  <a:pt x="224" y="20"/>
                  <a:pt x="183" y="78"/>
                  <a:pt x="193" y="140"/>
                </a:cubicBezTo>
                <a:cubicBezTo>
                  <a:pt x="101" y="155"/>
                  <a:pt x="101" y="155"/>
                  <a:pt x="101" y="155"/>
                </a:cubicBezTo>
                <a:cubicBezTo>
                  <a:pt x="40" y="166"/>
                  <a:pt x="0" y="223"/>
                  <a:pt x="10" y="283"/>
                </a:cubicBezTo>
                <a:cubicBezTo>
                  <a:pt x="91" y="767"/>
                  <a:pt x="91" y="767"/>
                  <a:pt x="91" y="767"/>
                </a:cubicBezTo>
                <a:cubicBezTo>
                  <a:pt x="277" y="736"/>
                  <a:pt x="277" y="736"/>
                  <a:pt x="277" y="736"/>
                </a:cubicBezTo>
                <a:cubicBezTo>
                  <a:pt x="287" y="797"/>
                  <a:pt x="345" y="839"/>
                  <a:pt x="407" y="828"/>
                </a:cubicBezTo>
                <a:cubicBezTo>
                  <a:pt x="468" y="818"/>
                  <a:pt x="510" y="760"/>
                  <a:pt x="499" y="699"/>
                </a:cubicBezTo>
                <a:cubicBezTo>
                  <a:pt x="685" y="667"/>
                  <a:pt x="685" y="667"/>
                  <a:pt x="685" y="667"/>
                </a:cubicBezTo>
                <a:cubicBezTo>
                  <a:pt x="585" y="74"/>
                  <a:pt x="585" y="74"/>
                  <a:pt x="585" y="74"/>
                </a:cubicBezTo>
                <a:lnTo>
                  <a:pt x="415" y="102"/>
                </a:lnTo>
                <a:close/>
              </a:path>
            </a:pathLst>
          </a:custGeom>
          <a:solidFill>
            <a:srgbClr val="EE534F"/>
          </a:solidFill>
          <a:ln>
            <a:noFill/>
          </a:ln>
          <a:effectLst>
            <a:outerShdw blurRad="152400" sx="103000" sy="103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>
              <a:solidFill>
                <a:schemeClr val="lt1"/>
              </a:solidFill>
            </a:endParaRPr>
          </a:p>
        </p:txBody>
      </p:sp>
      <p:sp>
        <p:nvSpPr>
          <p:cNvPr id="6" name="Freeform 6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SpPr>
            <a:spLocks/>
          </p:cNvSpPr>
          <p:nvPr/>
        </p:nvSpPr>
        <p:spPr bwMode="auto">
          <a:xfrm>
            <a:off x="5559982" y="1972082"/>
            <a:ext cx="2270586" cy="1858169"/>
          </a:xfrm>
          <a:custGeom>
            <a:avLst/>
            <a:gdLst>
              <a:gd name="T0" fmla="*/ 826 w 837"/>
              <a:gd name="T1" fmla="*/ 270 h 685"/>
              <a:gd name="T2" fmla="*/ 697 w 837"/>
              <a:gd name="T3" fmla="*/ 178 h 685"/>
              <a:gd name="T4" fmla="*/ 684 w 837"/>
              <a:gd name="T5" fmla="*/ 101 h 685"/>
              <a:gd name="T6" fmla="*/ 556 w 837"/>
              <a:gd name="T7" fmla="*/ 10 h 685"/>
              <a:gd name="T8" fmla="*/ 72 w 837"/>
              <a:gd name="T9" fmla="*/ 92 h 685"/>
              <a:gd name="T10" fmla="*/ 103 w 837"/>
              <a:gd name="T11" fmla="*/ 277 h 685"/>
              <a:gd name="T12" fmla="*/ 11 w 837"/>
              <a:gd name="T13" fmla="*/ 407 h 685"/>
              <a:gd name="T14" fmla="*/ 141 w 837"/>
              <a:gd name="T15" fmla="*/ 500 h 685"/>
              <a:gd name="T16" fmla="*/ 172 w 837"/>
              <a:gd name="T17" fmla="*/ 685 h 685"/>
              <a:gd name="T18" fmla="*/ 765 w 837"/>
              <a:gd name="T19" fmla="*/ 586 h 685"/>
              <a:gd name="T20" fmla="*/ 734 w 837"/>
              <a:gd name="T21" fmla="*/ 400 h 685"/>
              <a:gd name="T22" fmla="*/ 826 w 837"/>
              <a:gd name="T23" fmla="*/ 270 h 6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837" h="685">
                <a:moveTo>
                  <a:pt x="826" y="270"/>
                </a:moveTo>
                <a:cubicBezTo>
                  <a:pt x="816" y="209"/>
                  <a:pt x="758" y="167"/>
                  <a:pt x="697" y="178"/>
                </a:cubicBezTo>
                <a:cubicBezTo>
                  <a:pt x="684" y="101"/>
                  <a:pt x="684" y="101"/>
                  <a:pt x="684" y="101"/>
                </a:cubicBezTo>
                <a:cubicBezTo>
                  <a:pt x="674" y="41"/>
                  <a:pt x="617" y="0"/>
                  <a:pt x="556" y="10"/>
                </a:cubicBezTo>
                <a:cubicBezTo>
                  <a:pt x="72" y="92"/>
                  <a:pt x="72" y="92"/>
                  <a:pt x="72" y="92"/>
                </a:cubicBezTo>
                <a:cubicBezTo>
                  <a:pt x="103" y="277"/>
                  <a:pt x="103" y="277"/>
                  <a:pt x="103" y="277"/>
                </a:cubicBezTo>
                <a:cubicBezTo>
                  <a:pt x="42" y="288"/>
                  <a:pt x="0" y="346"/>
                  <a:pt x="11" y="407"/>
                </a:cubicBezTo>
                <a:cubicBezTo>
                  <a:pt x="21" y="469"/>
                  <a:pt x="79" y="510"/>
                  <a:pt x="141" y="500"/>
                </a:cubicBezTo>
                <a:cubicBezTo>
                  <a:pt x="172" y="685"/>
                  <a:pt x="172" y="685"/>
                  <a:pt x="172" y="685"/>
                </a:cubicBezTo>
                <a:cubicBezTo>
                  <a:pt x="765" y="586"/>
                  <a:pt x="765" y="586"/>
                  <a:pt x="765" y="586"/>
                </a:cubicBezTo>
                <a:cubicBezTo>
                  <a:pt x="734" y="400"/>
                  <a:pt x="734" y="400"/>
                  <a:pt x="734" y="400"/>
                </a:cubicBezTo>
                <a:cubicBezTo>
                  <a:pt x="795" y="390"/>
                  <a:pt x="837" y="331"/>
                  <a:pt x="826" y="27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152400" sx="103000" sy="103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>
              <a:solidFill>
                <a:schemeClr val="lt1"/>
              </a:solidFill>
            </a:endParaRPr>
          </a:p>
        </p:txBody>
      </p:sp>
      <p:sp>
        <p:nvSpPr>
          <p:cNvPr id="8" name="Freeform 7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SpPr>
            <a:spLocks/>
          </p:cNvSpPr>
          <p:nvPr/>
        </p:nvSpPr>
        <p:spPr bwMode="auto">
          <a:xfrm>
            <a:off x="6026242" y="3372009"/>
            <a:ext cx="1858169" cy="2262567"/>
          </a:xfrm>
          <a:custGeom>
            <a:avLst/>
            <a:gdLst>
              <a:gd name="T0" fmla="*/ 399 w 685"/>
              <a:gd name="T1" fmla="*/ 102 h 834"/>
              <a:gd name="T2" fmla="*/ 269 w 685"/>
              <a:gd name="T3" fmla="*/ 10 h 834"/>
              <a:gd name="T4" fmla="*/ 176 w 685"/>
              <a:gd name="T5" fmla="*/ 140 h 834"/>
              <a:gd name="T6" fmla="*/ 0 w 685"/>
              <a:gd name="T7" fmla="*/ 169 h 834"/>
              <a:gd name="T8" fmla="*/ 100 w 685"/>
              <a:gd name="T9" fmla="*/ 763 h 834"/>
              <a:gd name="T10" fmla="*/ 285 w 685"/>
              <a:gd name="T11" fmla="*/ 732 h 834"/>
              <a:gd name="T12" fmla="*/ 415 w 685"/>
              <a:gd name="T13" fmla="*/ 824 h 834"/>
              <a:gd name="T14" fmla="*/ 507 w 685"/>
              <a:gd name="T15" fmla="*/ 694 h 834"/>
              <a:gd name="T16" fmla="*/ 584 w 685"/>
              <a:gd name="T17" fmla="*/ 681 h 834"/>
              <a:gd name="T18" fmla="*/ 675 w 685"/>
              <a:gd name="T19" fmla="*/ 554 h 834"/>
              <a:gd name="T20" fmla="*/ 593 w 685"/>
              <a:gd name="T21" fmla="*/ 70 h 834"/>
              <a:gd name="T22" fmla="*/ 399 w 685"/>
              <a:gd name="T23" fmla="*/ 102 h 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685" h="834">
                <a:moveTo>
                  <a:pt x="399" y="102"/>
                </a:moveTo>
                <a:cubicBezTo>
                  <a:pt x="388" y="41"/>
                  <a:pt x="330" y="0"/>
                  <a:pt x="269" y="10"/>
                </a:cubicBezTo>
                <a:cubicBezTo>
                  <a:pt x="207" y="20"/>
                  <a:pt x="166" y="78"/>
                  <a:pt x="176" y="140"/>
                </a:cubicBezTo>
                <a:cubicBezTo>
                  <a:pt x="0" y="169"/>
                  <a:pt x="0" y="169"/>
                  <a:pt x="0" y="169"/>
                </a:cubicBezTo>
                <a:cubicBezTo>
                  <a:pt x="100" y="763"/>
                  <a:pt x="100" y="763"/>
                  <a:pt x="100" y="763"/>
                </a:cubicBezTo>
                <a:cubicBezTo>
                  <a:pt x="285" y="732"/>
                  <a:pt x="285" y="732"/>
                  <a:pt x="285" y="732"/>
                </a:cubicBezTo>
                <a:cubicBezTo>
                  <a:pt x="296" y="793"/>
                  <a:pt x="354" y="834"/>
                  <a:pt x="415" y="824"/>
                </a:cubicBezTo>
                <a:cubicBezTo>
                  <a:pt x="476" y="814"/>
                  <a:pt x="518" y="756"/>
                  <a:pt x="507" y="694"/>
                </a:cubicBezTo>
                <a:cubicBezTo>
                  <a:pt x="584" y="681"/>
                  <a:pt x="584" y="681"/>
                  <a:pt x="584" y="681"/>
                </a:cubicBezTo>
                <a:cubicBezTo>
                  <a:pt x="644" y="671"/>
                  <a:pt x="685" y="614"/>
                  <a:pt x="675" y="554"/>
                </a:cubicBezTo>
                <a:cubicBezTo>
                  <a:pt x="593" y="70"/>
                  <a:pt x="593" y="70"/>
                  <a:pt x="593" y="70"/>
                </a:cubicBezTo>
                <a:lnTo>
                  <a:pt x="399" y="102"/>
                </a:lnTo>
                <a:close/>
              </a:path>
            </a:pathLst>
          </a:custGeom>
          <a:solidFill>
            <a:srgbClr val="EE534F"/>
          </a:solidFill>
          <a:ln>
            <a:noFill/>
          </a:ln>
          <a:effectLst>
            <a:outerShdw blurRad="152400" sx="103000" sy="103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>
              <a:solidFill>
                <a:schemeClr val="lt1"/>
              </a:solidFill>
            </a:endParaRPr>
          </a:p>
        </p:txBody>
      </p:sp>
      <p:sp>
        <p:nvSpPr>
          <p:cNvPr id="11" name="Freeform 8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SpPr>
            <a:spLocks/>
          </p:cNvSpPr>
          <p:nvPr/>
        </p:nvSpPr>
        <p:spPr bwMode="auto">
          <a:xfrm>
            <a:off x="4221918" y="3830251"/>
            <a:ext cx="2268294" cy="1858169"/>
          </a:xfrm>
          <a:custGeom>
            <a:avLst/>
            <a:gdLst>
              <a:gd name="T0" fmla="*/ 696 w 836"/>
              <a:gd name="T1" fmla="*/ 186 h 685"/>
              <a:gd name="T2" fmla="*/ 665 w 836"/>
              <a:gd name="T3" fmla="*/ 0 h 685"/>
              <a:gd name="T4" fmla="*/ 71 w 836"/>
              <a:gd name="T5" fmla="*/ 100 h 685"/>
              <a:gd name="T6" fmla="*/ 103 w 836"/>
              <a:gd name="T7" fmla="*/ 286 h 685"/>
              <a:gd name="T8" fmla="*/ 11 w 836"/>
              <a:gd name="T9" fmla="*/ 416 h 685"/>
              <a:gd name="T10" fmla="*/ 140 w 836"/>
              <a:gd name="T11" fmla="*/ 508 h 685"/>
              <a:gd name="T12" fmla="*/ 153 w 836"/>
              <a:gd name="T13" fmla="*/ 585 h 685"/>
              <a:gd name="T14" fmla="*/ 280 w 836"/>
              <a:gd name="T15" fmla="*/ 675 h 685"/>
              <a:gd name="T16" fmla="*/ 765 w 836"/>
              <a:gd name="T17" fmla="*/ 594 h 685"/>
              <a:gd name="T18" fmla="*/ 733 w 836"/>
              <a:gd name="T19" fmla="*/ 408 h 685"/>
              <a:gd name="T20" fmla="*/ 826 w 836"/>
              <a:gd name="T21" fmla="*/ 278 h 685"/>
              <a:gd name="T22" fmla="*/ 696 w 836"/>
              <a:gd name="T23" fmla="*/ 186 h 6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836" h="685">
                <a:moveTo>
                  <a:pt x="696" y="186"/>
                </a:moveTo>
                <a:cubicBezTo>
                  <a:pt x="665" y="0"/>
                  <a:pt x="665" y="0"/>
                  <a:pt x="665" y="0"/>
                </a:cubicBezTo>
                <a:cubicBezTo>
                  <a:pt x="71" y="100"/>
                  <a:pt x="71" y="100"/>
                  <a:pt x="71" y="100"/>
                </a:cubicBezTo>
                <a:cubicBezTo>
                  <a:pt x="103" y="286"/>
                  <a:pt x="103" y="286"/>
                  <a:pt x="103" y="286"/>
                </a:cubicBezTo>
                <a:cubicBezTo>
                  <a:pt x="42" y="296"/>
                  <a:pt x="0" y="354"/>
                  <a:pt x="11" y="416"/>
                </a:cubicBezTo>
                <a:cubicBezTo>
                  <a:pt x="21" y="477"/>
                  <a:pt x="79" y="518"/>
                  <a:pt x="140" y="508"/>
                </a:cubicBezTo>
                <a:cubicBezTo>
                  <a:pt x="153" y="585"/>
                  <a:pt x="153" y="585"/>
                  <a:pt x="153" y="585"/>
                </a:cubicBezTo>
                <a:cubicBezTo>
                  <a:pt x="163" y="645"/>
                  <a:pt x="220" y="685"/>
                  <a:pt x="280" y="675"/>
                </a:cubicBezTo>
                <a:cubicBezTo>
                  <a:pt x="765" y="594"/>
                  <a:pt x="765" y="594"/>
                  <a:pt x="765" y="594"/>
                </a:cubicBezTo>
                <a:cubicBezTo>
                  <a:pt x="733" y="408"/>
                  <a:pt x="733" y="408"/>
                  <a:pt x="733" y="408"/>
                </a:cubicBezTo>
                <a:cubicBezTo>
                  <a:pt x="795" y="398"/>
                  <a:pt x="836" y="340"/>
                  <a:pt x="826" y="278"/>
                </a:cubicBezTo>
                <a:cubicBezTo>
                  <a:pt x="816" y="217"/>
                  <a:pt x="757" y="176"/>
                  <a:pt x="696" y="186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152400" sx="103000" sy="103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>
              <a:solidFill>
                <a:schemeClr val="lt1"/>
              </a:solidFill>
            </a:endParaRPr>
          </a:p>
        </p:txBody>
      </p:sp>
      <p:sp>
        <p:nvSpPr>
          <p:cNvPr id="12" name="Rectangle 89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SpPr/>
          <p:nvPr/>
        </p:nvSpPr>
        <p:spPr>
          <a:xfrm>
            <a:off x="8536133" y="2281865"/>
            <a:ext cx="2455190" cy="10079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Key Words Here</a:t>
            </a:r>
            <a:endParaRPr lang="en-US" sz="1050" dirty="0">
              <a:solidFill>
                <a:schemeClr val="tx1">
                  <a:lumMod val="75000"/>
                  <a:lumOff val="25000"/>
                </a:schemeClr>
              </a:solidFill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r>
              <a:rPr lang="en-US" sz="1050" dirty="0">
                <a:solidFill>
                  <a:schemeClr val="tx1">
                    <a:lumMod val="75000"/>
                    <a:lumOff val="25000"/>
                  </a:schemeClr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Vivamus Quam Dolor, Tempor Ac Gravida Sit Amet, Porta Fermentum Magna. Aliquam Euismod.</a:t>
            </a:r>
          </a:p>
        </p:txBody>
      </p:sp>
      <p:sp>
        <p:nvSpPr>
          <p:cNvPr id="13" name="Rectangle 89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SpPr/>
          <p:nvPr/>
        </p:nvSpPr>
        <p:spPr>
          <a:xfrm>
            <a:off x="8536133" y="4279438"/>
            <a:ext cx="2455190" cy="10079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Key Words Here</a:t>
            </a:r>
            <a:endParaRPr lang="en-US" sz="1050" dirty="0">
              <a:solidFill>
                <a:schemeClr val="tx1">
                  <a:lumMod val="75000"/>
                  <a:lumOff val="25000"/>
                </a:schemeClr>
              </a:solidFill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r>
              <a:rPr lang="en-US" sz="1050" dirty="0">
                <a:solidFill>
                  <a:schemeClr val="tx1">
                    <a:lumMod val="75000"/>
                    <a:lumOff val="25000"/>
                  </a:schemeClr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Vivamus Quam Dolor, Tempor Ac Gravida Sit Amet, Porta Fermentum Magna. Aliquam Euismod.</a:t>
            </a:r>
          </a:p>
        </p:txBody>
      </p:sp>
      <p:sp>
        <p:nvSpPr>
          <p:cNvPr id="14" name="Rectangle 89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SpPr/>
          <p:nvPr/>
        </p:nvSpPr>
        <p:spPr>
          <a:xfrm>
            <a:off x="1208165" y="2281865"/>
            <a:ext cx="2455190" cy="10079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200000"/>
              </a:lnSpc>
            </a:pPr>
            <a:r>
              <a:rPr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Key Words Here</a:t>
            </a:r>
            <a:endParaRPr lang="en-US" sz="1050" dirty="0">
              <a:solidFill>
                <a:schemeClr val="tx1">
                  <a:lumMod val="75000"/>
                  <a:lumOff val="25000"/>
                </a:schemeClr>
              </a:solidFill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algn="r"/>
            <a:r>
              <a:rPr lang="en-US" sz="1050" dirty="0">
                <a:solidFill>
                  <a:schemeClr val="tx1">
                    <a:lumMod val="75000"/>
                    <a:lumOff val="25000"/>
                  </a:schemeClr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Vivamus Quam Dolor, Tempor Ac Gravida Sit Amet, Porta Fermentum Magna. Aliquam Euismod.</a:t>
            </a:r>
          </a:p>
        </p:txBody>
      </p:sp>
      <p:sp>
        <p:nvSpPr>
          <p:cNvPr id="15" name="Rectangle 89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SpPr/>
          <p:nvPr/>
        </p:nvSpPr>
        <p:spPr>
          <a:xfrm>
            <a:off x="1208165" y="4279438"/>
            <a:ext cx="2455190" cy="10079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200000"/>
              </a:lnSpc>
            </a:pPr>
            <a:r>
              <a:rPr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Key Words Here</a:t>
            </a:r>
            <a:endParaRPr lang="en-US" sz="1050" dirty="0">
              <a:solidFill>
                <a:schemeClr val="tx1">
                  <a:lumMod val="75000"/>
                  <a:lumOff val="25000"/>
                </a:schemeClr>
              </a:solidFill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algn="r"/>
            <a:r>
              <a:rPr lang="en-US" sz="1050" dirty="0">
                <a:solidFill>
                  <a:schemeClr val="tx1">
                    <a:lumMod val="75000"/>
                    <a:lumOff val="25000"/>
                  </a:schemeClr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Vivamus Quam Dolor, Tempor Ac Gravida Sit Amet, Porta Fermentum Magna. Aliquam Euismod.</a:t>
            </a:r>
          </a:p>
        </p:txBody>
      </p:sp>
      <p:sp>
        <p:nvSpPr>
          <p:cNvPr id="16" name="Freeform 10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SpPr>
            <a:spLocks noEditPoints="1"/>
          </p:cNvSpPr>
          <p:nvPr/>
        </p:nvSpPr>
        <p:spPr bwMode="auto">
          <a:xfrm>
            <a:off x="5142175" y="4540770"/>
            <a:ext cx="442783" cy="440915"/>
          </a:xfrm>
          <a:custGeom>
            <a:avLst/>
            <a:gdLst>
              <a:gd name="T0" fmla="*/ 100 w 100"/>
              <a:gd name="T1" fmla="*/ 56 h 100"/>
              <a:gd name="T2" fmla="*/ 44 w 100"/>
              <a:gd name="T3" fmla="*/ 0 h 100"/>
              <a:gd name="T4" fmla="*/ 40 w 100"/>
              <a:gd name="T5" fmla="*/ 0 h 100"/>
              <a:gd name="T6" fmla="*/ 40 w 100"/>
              <a:gd name="T7" fmla="*/ 11 h 100"/>
              <a:gd name="T8" fmla="*/ 0 w 100"/>
              <a:gd name="T9" fmla="*/ 56 h 100"/>
              <a:gd name="T10" fmla="*/ 44 w 100"/>
              <a:gd name="T11" fmla="*/ 100 h 100"/>
              <a:gd name="T12" fmla="*/ 69 w 100"/>
              <a:gd name="T13" fmla="*/ 93 h 100"/>
              <a:gd name="T14" fmla="*/ 89 w 100"/>
              <a:gd name="T15" fmla="*/ 60 h 100"/>
              <a:gd name="T16" fmla="*/ 100 w 100"/>
              <a:gd name="T17" fmla="*/ 60 h 100"/>
              <a:gd name="T18" fmla="*/ 100 w 100"/>
              <a:gd name="T19" fmla="*/ 56 h 100"/>
              <a:gd name="T20" fmla="*/ 64 w 100"/>
              <a:gd name="T21" fmla="*/ 86 h 100"/>
              <a:gd name="T22" fmla="*/ 44 w 100"/>
              <a:gd name="T23" fmla="*/ 92 h 100"/>
              <a:gd name="T24" fmla="*/ 8 w 100"/>
              <a:gd name="T25" fmla="*/ 56 h 100"/>
              <a:gd name="T26" fmla="*/ 40 w 100"/>
              <a:gd name="T27" fmla="*/ 20 h 100"/>
              <a:gd name="T28" fmla="*/ 40 w 100"/>
              <a:gd name="T29" fmla="*/ 60 h 100"/>
              <a:gd name="T30" fmla="*/ 80 w 100"/>
              <a:gd name="T31" fmla="*/ 60 h 100"/>
              <a:gd name="T32" fmla="*/ 64 w 100"/>
              <a:gd name="T33" fmla="*/ 86 h 100"/>
              <a:gd name="T34" fmla="*/ 49 w 100"/>
              <a:gd name="T35" fmla="*/ 52 h 100"/>
              <a:gd name="T36" fmla="*/ 49 w 100"/>
              <a:gd name="T37" fmla="*/ 9 h 100"/>
              <a:gd name="T38" fmla="*/ 91 w 100"/>
              <a:gd name="T39" fmla="*/ 52 h 100"/>
              <a:gd name="T40" fmla="*/ 49 w 100"/>
              <a:gd name="T41" fmla="*/ 52 h 1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00" h="100">
                <a:moveTo>
                  <a:pt x="100" y="56"/>
                </a:moveTo>
                <a:cubicBezTo>
                  <a:pt x="100" y="25"/>
                  <a:pt x="75" y="0"/>
                  <a:pt x="44" y="0"/>
                </a:cubicBezTo>
                <a:cubicBezTo>
                  <a:pt x="40" y="0"/>
                  <a:pt x="40" y="0"/>
                  <a:pt x="40" y="0"/>
                </a:cubicBezTo>
                <a:cubicBezTo>
                  <a:pt x="40" y="11"/>
                  <a:pt x="40" y="11"/>
                  <a:pt x="40" y="11"/>
                </a:cubicBezTo>
                <a:cubicBezTo>
                  <a:pt x="17" y="14"/>
                  <a:pt x="0" y="33"/>
                  <a:pt x="0" y="56"/>
                </a:cubicBezTo>
                <a:cubicBezTo>
                  <a:pt x="0" y="80"/>
                  <a:pt x="20" y="100"/>
                  <a:pt x="44" y="100"/>
                </a:cubicBezTo>
                <a:cubicBezTo>
                  <a:pt x="53" y="100"/>
                  <a:pt x="62" y="98"/>
                  <a:pt x="69" y="93"/>
                </a:cubicBezTo>
                <a:cubicBezTo>
                  <a:pt x="80" y="85"/>
                  <a:pt x="87" y="73"/>
                  <a:pt x="89" y="60"/>
                </a:cubicBezTo>
                <a:cubicBezTo>
                  <a:pt x="100" y="60"/>
                  <a:pt x="100" y="60"/>
                  <a:pt x="100" y="60"/>
                </a:cubicBezTo>
                <a:lnTo>
                  <a:pt x="100" y="56"/>
                </a:lnTo>
                <a:close/>
                <a:moveTo>
                  <a:pt x="64" y="86"/>
                </a:moveTo>
                <a:cubicBezTo>
                  <a:pt x="59" y="90"/>
                  <a:pt x="52" y="92"/>
                  <a:pt x="44" y="92"/>
                </a:cubicBezTo>
                <a:cubicBezTo>
                  <a:pt x="25" y="92"/>
                  <a:pt x="8" y="76"/>
                  <a:pt x="8" y="56"/>
                </a:cubicBezTo>
                <a:cubicBezTo>
                  <a:pt x="8" y="37"/>
                  <a:pt x="22" y="22"/>
                  <a:pt x="40" y="20"/>
                </a:cubicBezTo>
                <a:cubicBezTo>
                  <a:pt x="40" y="60"/>
                  <a:pt x="40" y="60"/>
                  <a:pt x="40" y="60"/>
                </a:cubicBezTo>
                <a:cubicBezTo>
                  <a:pt x="80" y="60"/>
                  <a:pt x="80" y="60"/>
                  <a:pt x="80" y="60"/>
                </a:cubicBezTo>
                <a:cubicBezTo>
                  <a:pt x="79" y="70"/>
                  <a:pt x="73" y="80"/>
                  <a:pt x="64" y="86"/>
                </a:cubicBezTo>
                <a:moveTo>
                  <a:pt x="49" y="52"/>
                </a:moveTo>
                <a:cubicBezTo>
                  <a:pt x="49" y="9"/>
                  <a:pt x="49" y="9"/>
                  <a:pt x="49" y="9"/>
                </a:cubicBezTo>
                <a:cubicBezTo>
                  <a:pt x="71" y="11"/>
                  <a:pt x="89" y="29"/>
                  <a:pt x="91" y="52"/>
                </a:cubicBezTo>
                <a:lnTo>
                  <a:pt x="49" y="5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17" name="Group 11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GrpSpPr>
            <a:grpSpLocks/>
          </p:cNvGrpSpPr>
          <p:nvPr/>
        </p:nvGrpSpPr>
        <p:grpSpPr bwMode="auto">
          <a:xfrm>
            <a:off x="6844969" y="4179265"/>
            <a:ext cx="440915" cy="388603"/>
            <a:chOff x="0" y="0"/>
            <a:chExt cx="236" cy="208"/>
          </a:xfrm>
        </p:grpSpPr>
        <p:sp>
          <p:nvSpPr>
            <p:cNvPr id="18" name="Freeform 12"/>
            <p:cNvSpPr>
              <a:spLocks noEditPoints="1"/>
            </p:cNvSpPr>
            <p:nvPr/>
          </p:nvSpPr>
          <p:spPr bwMode="auto">
            <a:xfrm>
              <a:off x="0" y="45"/>
              <a:ext cx="193" cy="163"/>
            </a:xfrm>
            <a:custGeom>
              <a:avLst/>
              <a:gdLst>
                <a:gd name="T0" fmla="*/ 77 w 82"/>
                <a:gd name="T1" fmla="*/ 0 h 69"/>
                <a:gd name="T2" fmla="*/ 4 w 82"/>
                <a:gd name="T3" fmla="*/ 0 h 69"/>
                <a:gd name="T4" fmla="*/ 0 w 82"/>
                <a:gd name="T5" fmla="*/ 4 h 69"/>
                <a:gd name="T6" fmla="*/ 0 w 82"/>
                <a:gd name="T7" fmla="*/ 65 h 69"/>
                <a:gd name="T8" fmla="*/ 4 w 82"/>
                <a:gd name="T9" fmla="*/ 69 h 69"/>
                <a:gd name="T10" fmla="*/ 77 w 82"/>
                <a:gd name="T11" fmla="*/ 69 h 69"/>
                <a:gd name="T12" fmla="*/ 82 w 82"/>
                <a:gd name="T13" fmla="*/ 65 h 69"/>
                <a:gd name="T14" fmla="*/ 82 w 82"/>
                <a:gd name="T15" fmla="*/ 40 h 69"/>
                <a:gd name="T16" fmla="*/ 82 w 82"/>
                <a:gd name="T17" fmla="*/ 29 h 69"/>
                <a:gd name="T18" fmla="*/ 82 w 82"/>
                <a:gd name="T19" fmla="*/ 4 h 69"/>
                <a:gd name="T20" fmla="*/ 77 w 82"/>
                <a:gd name="T21" fmla="*/ 0 h 69"/>
                <a:gd name="T22" fmla="*/ 9 w 82"/>
                <a:gd name="T23" fmla="*/ 61 h 69"/>
                <a:gd name="T24" fmla="*/ 9 w 82"/>
                <a:gd name="T25" fmla="*/ 9 h 69"/>
                <a:gd name="T26" fmla="*/ 73 w 82"/>
                <a:gd name="T27" fmla="*/ 9 h 69"/>
                <a:gd name="T28" fmla="*/ 73 w 82"/>
                <a:gd name="T29" fmla="*/ 25 h 69"/>
                <a:gd name="T30" fmla="*/ 64 w 82"/>
                <a:gd name="T31" fmla="*/ 25 h 69"/>
                <a:gd name="T32" fmla="*/ 55 w 82"/>
                <a:gd name="T33" fmla="*/ 35 h 69"/>
                <a:gd name="T34" fmla="*/ 64 w 82"/>
                <a:gd name="T35" fmla="*/ 44 h 69"/>
                <a:gd name="T36" fmla="*/ 73 w 82"/>
                <a:gd name="T37" fmla="*/ 44 h 69"/>
                <a:gd name="T38" fmla="*/ 73 w 82"/>
                <a:gd name="T39" fmla="*/ 61 h 69"/>
                <a:gd name="T40" fmla="*/ 9 w 82"/>
                <a:gd name="T41" fmla="*/ 61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2" h="69">
                  <a:moveTo>
                    <a:pt x="77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0" y="67"/>
                    <a:pt x="2" y="69"/>
                    <a:pt x="4" y="69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80" y="69"/>
                    <a:pt x="82" y="67"/>
                    <a:pt x="82" y="65"/>
                  </a:cubicBezTo>
                  <a:cubicBezTo>
                    <a:pt x="82" y="40"/>
                    <a:pt x="82" y="40"/>
                    <a:pt x="82" y="40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4"/>
                    <a:pt x="82" y="4"/>
                    <a:pt x="82" y="4"/>
                  </a:cubicBezTo>
                  <a:cubicBezTo>
                    <a:pt x="82" y="2"/>
                    <a:pt x="80" y="0"/>
                    <a:pt x="77" y="0"/>
                  </a:cubicBezTo>
                  <a:moveTo>
                    <a:pt x="9" y="61"/>
                  </a:moveTo>
                  <a:cubicBezTo>
                    <a:pt x="9" y="9"/>
                    <a:pt x="9" y="9"/>
                    <a:pt x="9" y="9"/>
                  </a:cubicBezTo>
                  <a:cubicBezTo>
                    <a:pt x="73" y="9"/>
                    <a:pt x="73" y="9"/>
                    <a:pt x="73" y="9"/>
                  </a:cubicBezTo>
                  <a:cubicBezTo>
                    <a:pt x="73" y="25"/>
                    <a:pt x="73" y="25"/>
                    <a:pt x="73" y="25"/>
                  </a:cubicBezTo>
                  <a:cubicBezTo>
                    <a:pt x="64" y="25"/>
                    <a:pt x="64" y="25"/>
                    <a:pt x="64" y="25"/>
                  </a:cubicBezTo>
                  <a:cubicBezTo>
                    <a:pt x="59" y="25"/>
                    <a:pt x="55" y="29"/>
                    <a:pt x="55" y="35"/>
                  </a:cubicBezTo>
                  <a:cubicBezTo>
                    <a:pt x="55" y="40"/>
                    <a:pt x="59" y="44"/>
                    <a:pt x="64" y="44"/>
                  </a:cubicBezTo>
                  <a:cubicBezTo>
                    <a:pt x="73" y="44"/>
                    <a:pt x="73" y="44"/>
                    <a:pt x="73" y="44"/>
                  </a:cubicBezTo>
                  <a:cubicBezTo>
                    <a:pt x="73" y="61"/>
                    <a:pt x="73" y="61"/>
                    <a:pt x="73" y="61"/>
                  </a:cubicBezTo>
                  <a:lnTo>
                    <a:pt x="9" y="6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" name="Freeform 13"/>
            <p:cNvSpPr>
              <a:spLocks/>
            </p:cNvSpPr>
            <p:nvPr/>
          </p:nvSpPr>
          <p:spPr bwMode="auto">
            <a:xfrm>
              <a:off x="44" y="0"/>
              <a:ext cx="192" cy="165"/>
            </a:xfrm>
            <a:custGeom>
              <a:avLst/>
              <a:gdLst>
                <a:gd name="T0" fmla="*/ 77 w 81"/>
                <a:gd name="T1" fmla="*/ 0 h 70"/>
                <a:gd name="T2" fmla="*/ 4 w 81"/>
                <a:gd name="T3" fmla="*/ 0 h 70"/>
                <a:gd name="T4" fmla="*/ 0 w 81"/>
                <a:gd name="T5" fmla="*/ 4 h 70"/>
                <a:gd name="T6" fmla="*/ 4 w 81"/>
                <a:gd name="T7" fmla="*/ 9 h 70"/>
                <a:gd name="T8" fmla="*/ 73 w 81"/>
                <a:gd name="T9" fmla="*/ 9 h 70"/>
                <a:gd name="T10" fmla="*/ 73 w 81"/>
                <a:gd name="T11" fmla="*/ 65 h 70"/>
                <a:gd name="T12" fmla="*/ 77 w 81"/>
                <a:gd name="T13" fmla="*/ 70 h 70"/>
                <a:gd name="T14" fmla="*/ 81 w 81"/>
                <a:gd name="T15" fmla="*/ 65 h 70"/>
                <a:gd name="T16" fmla="*/ 81 w 81"/>
                <a:gd name="T17" fmla="*/ 4 h 70"/>
                <a:gd name="T18" fmla="*/ 77 w 81"/>
                <a:gd name="T19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1" h="70">
                  <a:moveTo>
                    <a:pt x="77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7"/>
                    <a:pt x="2" y="9"/>
                    <a:pt x="4" y="9"/>
                  </a:cubicBezTo>
                  <a:cubicBezTo>
                    <a:pt x="73" y="9"/>
                    <a:pt x="73" y="9"/>
                    <a:pt x="73" y="9"/>
                  </a:cubicBezTo>
                  <a:cubicBezTo>
                    <a:pt x="73" y="65"/>
                    <a:pt x="73" y="65"/>
                    <a:pt x="73" y="65"/>
                  </a:cubicBezTo>
                  <a:cubicBezTo>
                    <a:pt x="73" y="68"/>
                    <a:pt x="75" y="70"/>
                    <a:pt x="77" y="70"/>
                  </a:cubicBezTo>
                  <a:cubicBezTo>
                    <a:pt x="79" y="70"/>
                    <a:pt x="81" y="68"/>
                    <a:pt x="81" y="65"/>
                  </a:cubicBezTo>
                  <a:cubicBezTo>
                    <a:pt x="81" y="4"/>
                    <a:pt x="81" y="4"/>
                    <a:pt x="81" y="4"/>
                  </a:cubicBezTo>
                  <a:cubicBezTo>
                    <a:pt x="81" y="2"/>
                    <a:pt x="79" y="0"/>
                    <a:pt x="77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20" name="Group 14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GrpSpPr>
            <a:grpSpLocks/>
          </p:cNvGrpSpPr>
          <p:nvPr/>
        </p:nvGrpSpPr>
        <p:grpSpPr bwMode="auto">
          <a:xfrm>
            <a:off x="6485359" y="2610720"/>
            <a:ext cx="446519" cy="442783"/>
            <a:chOff x="0" y="0"/>
            <a:chExt cx="239" cy="237"/>
          </a:xfrm>
        </p:grpSpPr>
        <p:sp>
          <p:nvSpPr>
            <p:cNvPr id="21" name="Freeform 15"/>
            <p:cNvSpPr>
              <a:spLocks/>
            </p:cNvSpPr>
            <p:nvPr/>
          </p:nvSpPr>
          <p:spPr bwMode="auto">
            <a:xfrm>
              <a:off x="0" y="22"/>
              <a:ext cx="217" cy="215"/>
            </a:xfrm>
            <a:custGeom>
              <a:avLst/>
              <a:gdLst>
                <a:gd name="T0" fmla="*/ 87 w 92"/>
                <a:gd name="T1" fmla="*/ 41 h 91"/>
                <a:gd name="T2" fmla="*/ 83 w 92"/>
                <a:gd name="T3" fmla="*/ 45 h 91"/>
                <a:gd name="T4" fmla="*/ 83 w 92"/>
                <a:gd name="T5" fmla="*/ 67 h 91"/>
                <a:gd name="T6" fmla="*/ 73 w 92"/>
                <a:gd name="T7" fmla="*/ 81 h 91"/>
                <a:gd name="T8" fmla="*/ 68 w 92"/>
                <a:gd name="T9" fmla="*/ 82 h 91"/>
                <a:gd name="T10" fmla="*/ 24 w 92"/>
                <a:gd name="T11" fmla="*/ 82 h 91"/>
                <a:gd name="T12" fmla="*/ 9 w 92"/>
                <a:gd name="T13" fmla="*/ 67 h 91"/>
                <a:gd name="T14" fmla="*/ 9 w 92"/>
                <a:gd name="T15" fmla="*/ 24 h 91"/>
                <a:gd name="T16" fmla="*/ 24 w 92"/>
                <a:gd name="T17" fmla="*/ 8 h 91"/>
                <a:gd name="T18" fmla="*/ 46 w 92"/>
                <a:gd name="T19" fmla="*/ 8 h 91"/>
                <a:gd name="T20" fmla="*/ 50 w 92"/>
                <a:gd name="T21" fmla="*/ 4 h 91"/>
                <a:gd name="T22" fmla="*/ 46 w 92"/>
                <a:gd name="T23" fmla="*/ 0 h 91"/>
                <a:gd name="T24" fmla="*/ 24 w 92"/>
                <a:gd name="T25" fmla="*/ 0 h 91"/>
                <a:gd name="T26" fmla="*/ 0 w 92"/>
                <a:gd name="T27" fmla="*/ 24 h 91"/>
                <a:gd name="T28" fmla="*/ 0 w 92"/>
                <a:gd name="T29" fmla="*/ 67 h 91"/>
                <a:gd name="T30" fmla="*/ 24 w 92"/>
                <a:gd name="T31" fmla="*/ 91 h 91"/>
                <a:gd name="T32" fmla="*/ 68 w 92"/>
                <a:gd name="T33" fmla="*/ 91 h 91"/>
                <a:gd name="T34" fmla="*/ 76 w 92"/>
                <a:gd name="T35" fmla="*/ 89 h 91"/>
                <a:gd name="T36" fmla="*/ 92 w 92"/>
                <a:gd name="T37" fmla="*/ 67 h 91"/>
                <a:gd name="T38" fmla="*/ 92 w 92"/>
                <a:gd name="T39" fmla="*/ 45 h 91"/>
                <a:gd name="T40" fmla="*/ 87 w 92"/>
                <a:gd name="T41" fmla="*/ 41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2" h="91">
                  <a:moveTo>
                    <a:pt x="87" y="41"/>
                  </a:moveTo>
                  <a:cubicBezTo>
                    <a:pt x="85" y="41"/>
                    <a:pt x="83" y="43"/>
                    <a:pt x="83" y="45"/>
                  </a:cubicBezTo>
                  <a:cubicBezTo>
                    <a:pt x="83" y="67"/>
                    <a:pt x="83" y="67"/>
                    <a:pt x="83" y="67"/>
                  </a:cubicBezTo>
                  <a:cubicBezTo>
                    <a:pt x="83" y="73"/>
                    <a:pt x="79" y="79"/>
                    <a:pt x="73" y="81"/>
                  </a:cubicBezTo>
                  <a:cubicBezTo>
                    <a:pt x="71" y="82"/>
                    <a:pt x="70" y="82"/>
                    <a:pt x="68" y="82"/>
                  </a:cubicBezTo>
                  <a:cubicBezTo>
                    <a:pt x="24" y="82"/>
                    <a:pt x="24" y="82"/>
                    <a:pt x="24" y="82"/>
                  </a:cubicBezTo>
                  <a:cubicBezTo>
                    <a:pt x="16" y="82"/>
                    <a:pt x="9" y="75"/>
                    <a:pt x="9" y="67"/>
                  </a:cubicBezTo>
                  <a:cubicBezTo>
                    <a:pt x="9" y="24"/>
                    <a:pt x="9" y="24"/>
                    <a:pt x="9" y="24"/>
                  </a:cubicBezTo>
                  <a:cubicBezTo>
                    <a:pt x="9" y="15"/>
                    <a:pt x="16" y="8"/>
                    <a:pt x="24" y="8"/>
                  </a:cubicBezTo>
                  <a:cubicBezTo>
                    <a:pt x="46" y="8"/>
                    <a:pt x="46" y="8"/>
                    <a:pt x="46" y="8"/>
                  </a:cubicBezTo>
                  <a:cubicBezTo>
                    <a:pt x="48" y="8"/>
                    <a:pt x="50" y="6"/>
                    <a:pt x="50" y="4"/>
                  </a:cubicBezTo>
                  <a:cubicBezTo>
                    <a:pt x="50" y="2"/>
                    <a:pt x="48" y="0"/>
                    <a:pt x="46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11" y="0"/>
                    <a:pt x="0" y="10"/>
                    <a:pt x="0" y="24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80"/>
                    <a:pt x="11" y="91"/>
                    <a:pt x="24" y="91"/>
                  </a:cubicBezTo>
                  <a:cubicBezTo>
                    <a:pt x="68" y="91"/>
                    <a:pt x="68" y="91"/>
                    <a:pt x="68" y="91"/>
                  </a:cubicBezTo>
                  <a:cubicBezTo>
                    <a:pt x="71" y="91"/>
                    <a:pt x="74" y="90"/>
                    <a:pt x="76" y="89"/>
                  </a:cubicBezTo>
                  <a:cubicBezTo>
                    <a:pt x="85" y="86"/>
                    <a:pt x="92" y="77"/>
                    <a:pt x="92" y="67"/>
                  </a:cubicBezTo>
                  <a:cubicBezTo>
                    <a:pt x="92" y="45"/>
                    <a:pt x="92" y="45"/>
                    <a:pt x="92" y="45"/>
                  </a:cubicBezTo>
                  <a:cubicBezTo>
                    <a:pt x="92" y="43"/>
                    <a:pt x="90" y="41"/>
                    <a:pt x="87" y="4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" name="Freeform 16"/>
            <p:cNvSpPr>
              <a:spLocks noEditPoints="1"/>
            </p:cNvSpPr>
            <p:nvPr/>
          </p:nvSpPr>
          <p:spPr bwMode="auto">
            <a:xfrm>
              <a:off x="135" y="0"/>
              <a:ext cx="104" cy="104"/>
            </a:xfrm>
            <a:custGeom>
              <a:avLst/>
              <a:gdLst>
                <a:gd name="T0" fmla="*/ 22 w 44"/>
                <a:gd name="T1" fmla="*/ 0 h 44"/>
                <a:gd name="T2" fmla="*/ 0 w 44"/>
                <a:gd name="T3" fmla="*/ 22 h 44"/>
                <a:gd name="T4" fmla="*/ 22 w 44"/>
                <a:gd name="T5" fmla="*/ 44 h 44"/>
                <a:gd name="T6" fmla="*/ 44 w 44"/>
                <a:gd name="T7" fmla="*/ 22 h 44"/>
                <a:gd name="T8" fmla="*/ 22 w 44"/>
                <a:gd name="T9" fmla="*/ 0 h 44"/>
                <a:gd name="T10" fmla="*/ 22 w 44"/>
                <a:gd name="T11" fmla="*/ 35 h 44"/>
                <a:gd name="T12" fmla="*/ 8 w 44"/>
                <a:gd name="T13" fmla="*/ 22 h 44"/>
                <a:gd name="T14" fmla="*/ 22 w 44"/>
                <a:gd name="T15" fmla="*/ 8 h 44"/>
                <a:gd name="T16" fmla="*/ 35 w 44"/>
                <a:gd name="T17" fmla="*/ 22 h 44"/>
                <a:gd name="T18" fmla="*/ 22 w 44"/>
                <a:gd name="T19" fmla="*/ 35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" h="44">
                  <a:moveTo>
                    <a:pt x="22" y="0"/>
                  </a:moveTo>
                  <a:cubicBezTo>
                    <a:pt x="10" y="0"/>
                    <a:pt x="0" y="9"/>
                    <a:pt x="0" y="22"/>
                  </a:cubicBezTo>
                  <a:cubicBezTo>
                    <a:pt x="0" y="34"/>
                    <a:pt x="10" y="44"/>
                    <a:pt x="22" y="44"/>
                  </a:cubicBezTo>
                  <a:cubicBezTo>
                    <a:pt x="34" y="44"/>
                    <a:pt x="44" y="34"/>
                    <a:pt x="44" y="22"/>
                  </a:cubicBezTo>
                  <a:cubicBezTo>
                    <a:pt x="44" y="9"/>
                    <a:pt x="34" y="0"/>
                    <a:pt x="22" y="0"/>
                  </a:cubicBezTo>
                  <a:moveTo>
                    <a:pt x="22" y="35"/>
                  </a:moveTo>
                  <a:cubicBezTo>
                    <a:pt x="14" y="35"/>
                    <a:pt x="8" y="29"/>
                    <a:pt x="8" y="22"/>
                  </a:cubicBezTo>
                  <a:cubicBezTo>
                    <a:pt x="8" y="14"/>
                    <a:pt x="14" y="8"/>
                    <a:pt x="22" y="8"/>
                  </a:cubicBezTo>
                  <a:cubicBezTo>
                    <a:pt x="29" y="8"/>
                    <a:pt x="35" y="14"/>
                    <a:pt x="35" y="22"/>
                  </a:cubicBezTo>
                  <a:cubicBezTo>
                    <a:pt x="35" y="29"/>
                    <a:pt x="29" y="35"/>
                    <a:pt x="22" y="3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" name="Freeform 17"/>
            <p:cNvSpPr>
              <a:spLocks/>
            </p:cNvSpPr>
            <p:nvPr/>
          </p:nvSpPr>
          <p:spPr bwMode="auto">
            <a:xfrm>
              <a:off x="80" y="97"/>
              <a:ext cx="57" cy="21"/>
            </a:xfrm>
            <a:custGeom>
              <a:avLst/>
              <a:gdLst>
                <a:gd name="T0" fmla="*/ 0 w 24"/>
                <a:gd name="T1" fmla="*/ 4 h 9"/>
                <a:gd name="T2" fmla="*/ 5 w 24"/>
                <a:gd name="T3" fmla="*/ 9 h 9"/>
                <a:gd name="T4" fmla="*/ 20 w 24"/>
                <a:gd name="T5" fmla="*/ 9 h 9"/>
                <a:gd name="T6" fmla="*/ 24 w 24"/>
                <a:gd name="T7" fmla="*/ 4 h 9"/>
                <a:gd name="T8" fmla="*/ 20 w 24"/>
                <a:gd name="T9" fmla="*/ 0 h 9"/>
                <a:gd name="T10" fmla="*/ 5 w 24"/>
                <a:gd name="T11" fmla="*/ 0 h 9"/>
                <a:gd name="T12" fmla="*/ 0 w 24"/>
                <a:gd name="T13" fmla="*/ 4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9">
                  <a:moveTo>
                    <a:pt x="0" y="4"/>
                  </a:moveTo>
                  <a:cubicBezTo>
                    <a:pt x="0" y="7"/>
                    <a:pt x="2" y="9"/>
                    <a:pt x="5" y="9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2" y="9"/>
                    <a:pt x="24" y="7"/>
                    <a:pt x="24" y="4"/>
                  </a:cubicBezTo>
                  <a:cubicBezTo>
                    <a:pt x="24" y="2"/>
                    <a:pt x="22" y="0"/>
                    <a:pt x="2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" name="Freeform 18"/>
            <p:cNvSpPr>
              <a:spLocks/>
            </p:cNvSpPr>
            <p:nvPr/>
          </p:nvSpPr>
          <p:spPr bwMode="auto">
            <a:xfrm>
              <a:off x="80" y="140"/>
              <a:ext cx="57" cy="21"/>
            </a:xfrm>
            <a:custGeom>
              <a:avLst/>
              <a:gdLst>
                <a:gd name="T0" fmla="*/ 20 w 24"/>
                <a:gd name="T1" fmla="*/ 0 h 9"/>
                <a:gd name="T2" fmla="*/ 5 w 24"/>
                <a:gd name="T3" fmla="*/ 0 h 9"/>
                <a:gd name="T4" fmla="*/ 0 w 24"/>
                <a:gd name="T5" fmla="*/ 4 h 9"/>
                <a:gd name="T6" fmla="*/ 5 w 24"/>
                <a:gd name="T7" fmla="*/ 9 h 9"/>
                <a:gd name="T8" fmla="*/ 20 w 24"/>
                <a:gd name="T9" fmla="*/ 9 h 9"/>
                <a:gd name="T10" fmla="*/ 24 w 24"/>
                <a:gd name="T11" fmla="*/ 4 h 9"/>
                <a:gd name="T12" fmla="*/ 20 w 24"/>
                <a:gd name="T13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9">
                  <a:moveTo>
                    <a:pt x="20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7"/>
                    <a:pt x="2" y="9"/>
                    <a:pt x="5" y="9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2" y="9"/>
                    <a:pt x="24" y="7"/>
                    <a:pt x="24" y="4"/>
                  </a:cubicBezTo>
                  <a:cubicBezTo>
                    <a:pt x="24" y="2"/>
                    <a:pt x="22" y="0"/>
                    <a:pt x="20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25" name="Group 19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GrpSpPr>
            <a:grpSpLocks/>
          </p:cNvGrpSpPr>
          <p:nvPr/>
        </p:nvGrpSpPr>
        <p:grpSpPr bwMode="auto">
          <a:xfrm>
            <a:off x="4726640" y="2966484"/>
            <a:ext cx="440915" cy="442784"/>
            <a:chOff x="0" y="0"/>
            <a:chExt cx="236" cy="237"/>
          </a:xfrm>
        </p:grpSpPr>
        <p:sp>
          <p:nvSpPr>
            <p:cNvPr id="26" name="Freeform 20"/>
            <p:cNvSpPr>
              <a:spLocks noEditPoints="1"/>
            </p:cNvSpPr>
            <p:nvPr/>
          </p:nvSpPr>
          <p:spPr bwMode="auto">
            <a:xfrm>
              <a:off x="63" y="64"/>
              <a:ext cx="109" cy="109"/>
            </a:xfrm>
            <a:custGeom>
              <a:avLst/>
              <a:gdLst>
                <a:gd name="T0" fmla="*/ 40 w 46"/>
                <a:gd name="T1" fmla="*/ 1 h 46"/>
                <a:gd name="T2" fmla="*/ 13 w 46"/>
                <a:gd name="T3" fmla="*/ 10 h 46"/>
                <a:gd name="T4" fmla="*/ 13 w 46"/>
                <a:gd name="T5" fmla="*/ 10 h 46"/>
                <a:gd name="T6" fmla="*/ 12 w 46"/>
                <a:gd name="T7" fmla="*/ 11 h 46"/>
                <a:gd name="T8" fmla="*/ 12 w 46"/>
                <a:gd name="T9" fmla="*/ 11 h 46"/>
                <a:gd name="T10" fmla="*/ 11 w 46"/>
                <a:gd name="T11" fmla="*/ 11 h 46"/>
                <a:gd name="T12" fmla="*/ 11 w 46"/>
                <a:gd name="T13" fmla="*/ 12 h 46"/>
                <a:gd name="T14" fmla="*/ 11 w 46"/>
                <a:gd name="T15" fmla="*/ 12 h 46"/>
                <a:gd name="T16" fmla="*/ 10 w 46"/>
                <a:gd name="T17" fmla="*/ 13 h 46"/>
                <a:gd name="T18" fmla="*/ 10 w 46"/>
                <a:gd name="T19" fmla="*/ 13 h 46"/>
                <a:gd name="T20" fmla="*/ 0 w 46"/>
                <a:gd name="T21" fmla="*/ 40 h 46"/>
                <a:gd name="T22" fmla="*/ 1 w 46"/>
                <a:gd name="T23" fmla="*/ 45 h 46"/>
                <a:gd name="T24" fmla="*/ 4 w 46"/>
                <a:gd name="T25" fmla="*/ 46 h 46"/>
                <a:gd name="T26" fmla="*/ 6 w 46"/>
                <a:gd name="T27" fmla="*/ 46 h 46"/>
                <a:gd name="T28" fmla="*/ 33 w 46"/>
                <a:gd name="T29" fmla="*/ 36 h 46"/>
                <a:gd name="T30" fmla="*/ 33 w 46"/>
                <a:gd name="T31" fmla="*/ 36 h 46"/>
                <a:gd name="T32" fmla="*/ 34 w 46"/>
                <a:gd name="T33" fmla="*/ 35 h 46"/>
                <a:gd name="T34" fmla="*/ 34 w 46"/>
                <a:gd name="T35" fmla="*/ 35 h 46"/>
                <a:gd name="T36" fmla="*/ 35 w 46"/>
                <a:gd name="T37" fmla="*/ 35 h 46"/>
                <a:gd name="T38" fmla="*/ 35 w 46"/>
                <a:gd name="T39" fmla="*/ 34 h 46"/>
                <a:gd name="T40" fmla="*/ 35 w 46"/>
                <a:gd name="T41" fmla="*/ 34 h 46"/>
                <a:gd name="T42" fmla="*/ 36 w 46"/>
                <a:gd name="T43" fmla="*/ 33 h 46"/>
                <a:gd name="T44" fmla="*/ 36 w 46"/>
                <a:gd name="T45" fmla="*/ 33 h 46"/>
                <a:gd name="T46" fmla="*/ 45 w 46"/>
                <a:gd name="T47" fmla="*/ 6 h 46"/>
                <a:gd name="T48" fmla="*/ 44 w 46"/>
                <a:gd name="T49" fmla="*/ 2 h 46"/>
                <a:gd name="T50" fmla="*/ 40 w 46"/>
                <a:gd name="T51" fmla="*/ 1 h 46"/>
                <a:gd name="T52" fmla="*/ 12 w 46"/>
                <a:gd name="T53" fmla="*/ 34 h 46"/>
                <a:gd name="T54" fmla="*/ 16 w 46"/>
                <a:gd name="T55" fmla="*/ 22 h 46"/>
                <a:gd name="T56" fmla="*/ 24 w 46"/>
                <a:gd name="T57" fmla="*/ 30 h 46"/>
                <a:gd name="T58" fmla="*/ 12 w 46"/>
                <a:gd name="T59" fmla="*/ 34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6" h="46">
                  <a:moveTo>
                    <a:pt x="40" y="1"/>
                  </a:moveTo>
                  <a:cubicBezTo>
                    <a:pt x="13" y="10"/>
                    <a:pt x="13" y="10"/>
                    <a:pt x="13" y="10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12" y="10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1" y="11"/>
                    <a:pt x="11" y="11"/>
                  </a:cubicBezTo>
                  <a:cubicBezTo>
                    <a:pt x="11" y="11"/>
                    <a:pt x="11" y="12"/>
                    <a:pt x="11" y="12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1" y="12"/>
                    <a:pt x="10" y="12"/>
                    <a:pt x="10" y="13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2"/>
                    <a:pt x="0" y="43"/>
                    <a:pt x="1" y="45"/>
                  </a:cubicBezTo>
                  <a:cubicBezTo>
                    <a:pt x="2" y="45"/>
                    <a:pt x="3" y="46"/>
                    <a:pt x="4" y="46"/>
                  </a:cubicBezTo>
                  <a:cubicBezTo>
                    <a:pt x="5" y="46"/>
                    <a:pt x="5" y="46"/>
                    <a:pt x="6" y="46"/>
                  </a:cubicBezTo>
                  <a:cubicBezTo>
                    <a:pt x="33" y="36"/>
                    <a:pt x="33" y="36"/>
                    <a:pt x="33" y="36"/>
                  </a:cubicBezTo>
                  <a:cubicBezTo>
                    <a:pt x="33" y="36"/>
                    <a:pt x="33" y="36"/>
                    <a:pt x="33" y="36"/>
                  </a:cubicBezTo>
                  <a:cubicBezTo>
                    <a:pt x="34" y="36"/>
                    <a:pt x="34" y="35"/>
                    <a:pt x="34" y="35"/>
                  </a:cubicBezTo>
                  <a:cubicBezTo>
                    <a:pt x="34" y="35"/>
                    <a:pt x="34" y="35"/>
                    <a:pt x="34" y="35"/>
                  </a:cubicBezTo>
                  <a:cubicBezTo>
                    <a:pt x="34" y="35"/>
                    <a:pt x="35" y="35"/>
                    <a:pt x="35" y="35"/>
                  </a:cubicBezTo>
                  <a:cubicBezTo>
                    <a:pt x="35" y="35"/>
                    <a:pt x="35" y="34"/>
                    <a:pt x="35" y="34"/>
                  </a:cubicBezTo>
                  <a:cubicBezTo>
                    <a:pt x="35" y="34"/>
                    <a:pt x="35" y="34"/>
                    <a:pt x="35" y="34"/>
                  </a:cubicBezTo>
                  <a:cubicBezTo>
                    <a:pt x="35" y="34"/>
                    <a:pt x="35" y="34"/>
                    <a:pt x="36" y="33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45" y="6"/>
                    <a:pt x="45" y="6"/>
                    <a:pt x="45" y="6"/>
                  </a:cubicBezTo>
                  <a:cubicBezTo>
                    <a:pt x="46" y="4"/>
                    <a:pt x="46" y="3"/>
                    <a:pt x="44" y="2"/>
                  </a:cubicBezTo>
                  <a:cubicBezTo>
                    <a:pt x="43" y="0"/>
                    <a:pt x="42" y="0"/>
                    <a:pt x="40" y="1"/>
                  </a:cubicBezTo>
                  <a:moveTo>
                    <a:pt x="12" y="34"/>
                  </a:moveTo>
                  <a:cubicBezTo>
                    <a:pt x="16" y="22"/>
                    <a:pt x="16" y="22"/>
                    <a:pt x="16" y="22"/>
                  </a:cubicBezTo>
                  <a:cubicBezTo>
                    <a:pt x="24" y="30"/>
                    <a:pt x="24" y="30"/>
                    <a:pt x="24" y="30"/>
                  </a:cubicBezTo>
                  <a:lnTo>
                    <a:pt x="12" y="3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7" name="Freeform 21"/>
            <p:cNvSpPr>
              <a:spLocks noEditPoints="1"/>
            </p:cNvSpPr>
            <p:nvPr/>
          </p:nvSpPr>
          <p:spPr bwMode="auto">
            <a:xfrm>
              <a:off x="0" y="0"/>
              <a:ext cx="236" cy="237"/>
            </a:xfrm>
            <a:custGeom>
              <a:avLst/>
              <a:gdLst>
                <a:gd name="T0" fmla="*/ 81 w 100"/>
                <a:gd name="T1" fmla="*/ 0 h 100"/>
                <a:gd name="T2" fmla="*/ 18 w 100"/>
                <a:gd name="T3" fmla="*/ 0 h 100"/>
                <a:gd name="T4" fmla="*/ 0 w 100"/>
                <a:gd name="T5" fmla="*/ 18 h 100"/>
                <a:gd name="T6" fmla="*/ 0 w 100"/>
                <a:gd name="T7" fmla="*/ 82 h 100"/>
                <a:gd name="T8" fmla="*/ 18 w 100"/>
                <a:gd name="T9" fmla="*/ 100 h 100"/>
                <a:gd name="T10" fmla="*/ 81 w 100"/>
                <a:gd name="T11" fmla="*/ 100 h 100"/>
                <a:gd name="T12" fmla="*/ 85 w 100"/>
                <a:gd name="T13" fmla="*/ 100 h 100"/>
                <a:gd name="T14" fmla="*/ 100 w 100"/>
                <a:gd name="T15" fmla="*/ 82 h 100"/>
                <a:gd name="T16" fmla="*/ 100 w 100"/>
                <a:gd name="T17" fmla="*/ 18 h 100"/>
                <a:gd name="T18" fmla="*/ 81 w 100"/>
                <a:gd name="T19" fmla="*/ 0 h 100"/>
                <a:gd name="T20" fmla="*/ 92 w 100"/>
                <a:gd name="T21" fmla="*/ 82 h 100"/>
                <a:gd name="T22" fmla="*/ 84 w 100"/>
                <a:gd name="T23" fmla="*/ 91 h 100"/>
                <a:gd name="T24" fmla="*/ 81 w 100"/>
                <a:gd name="T25" fmla="*/ 92 h 100"/>
                <a:gd name="T26" fmla="*/ 18 w 100"/>
                <a:gd name="T27" fmla="*/ 92 h 100"/>
                <a:gd name="T28" fmla="*/ 8 w 100"/>
                <a:gd name="T29" fmla="*/ 82 h 100"/>
                <a:gd name="T30" fmla="*/ 8 w 100"/>
                <a:gd name="T31" fmla="*/ 18 h 100"/>
                <a:gd name="T32" fmla="*/ 18 w 100"/>
                <a:gd name="T33" fmla="*/ 8 h 100"/>
                <a:gd name="T34" fmla="*/ 81 w 100"/>
                <a:gd name="T35" fmla="*/ 8 h 100"/>
                <a:gd name="T36" fmla="*/ 92 w 100"/>
                <a:gd name="T37" fmla="*/ 18 h 100"/>
                <a:gd name="T38" fmla="*/ 92 w 100"/>
                <a:gd name="T39" fmla="*/ 82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0" h="100">
                  <a:moveTo>
                    <a:pt x="81" y="0"/>
                  </a:moveTo>
                  <a:cubicBezTo>
                    <a:pt x="18" y="0"/>
                    <a:pt x="18" y="0"/>
                    <a:pt x="18" y="0"/>
                  </a:cubicBezTo>
                  <a:cubicBezTo>
                    <a:pt x="8" y="0"/>
                    <a:pt x="0" y="8"/>
                    <a:pt x="0" y="18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92"/>
                    <a:pt x="8" y="100"/>
                    <a:pt x="18" y="100"/>
                  </a:cubicBezTo>
                  <a:cubicBezTo>
                    <a:pt x="81" y="100"/>
                    <a:pt x="81" y="100"/>
                    <a:pt x="81" y="100"/>
                  </a:cubicBezTo>
                  <a:cubicBezTo>
                    <a:pt x="83" y="100"/>
                    <a:pt x="84" y="100"/>
                    <a:pt x="85" y="100"/>
                  </a:cubicBezTo>
                  <a:cubicBezTo>
                    <a:pt x="94" y="98"/>
                    <a:pt x="100" y="90"/>
                    <a:pt x="100" y="82"/>
                  </a:cubicBezTo>
                  <a:cubicBezTo>
                    <a:pt x="100" y="18"/>
                    <a:pt x="100" y="18"/>
                    <a:pt x="100" y="18"/>
                  </a:cubicBezTo>
                  <a:cubicBezTo>
                    <a:pt x="100" y="8"/>
                    <a:pt x="92" y="0"/>
                    <a:pt x="81" y="0"/>
                  </a:cubicBezTo>
                  <a:moveTo>
                    <a:pt x="92" y="82"/>
                  </a:moveTo>
                  <a:cubicBezTo>
                    <a:pt x="92" y="86"/>
                    <a:pt x="88" y="90"/>
                    <a:pt x="84" y="91"/>
                  </a:cubicBezTo>
                  <a:cubicBezTo>
                    <a:pt x="83" y="92"/>
                    <a:pt x="82" y="92"/>
                    <a:pt x="81" y="92"/>
                  </a:cubicBezTo>
                  <a:cubicBezTo>
                    <a:pt x="18" y="92"/>
                    <a:pt x="18" y="92"/>
                    <a:pt x="18" y="92"/>
                  </a:cubicBezTo>
                  <a:cubicBezTo>
                    <a:pt x="13" y="92"/>
                    <a:pt x="8" y="87"/>
                    <a:pt x="8" y="8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3"/>
                    <a:pt x="13" y="8"/>
                    <a:pt x="18" y="8"/>
                  </a:cubicBezTo>
                  <a:cubicBezTo>
                    <a:pt x="81" y="8"/>
                    <a:pt x="81" y="8"/>
                    <a:pt x="81" y="8"/>
                  </a:cubicBezTo>
                  <a:cubicBezTo>
                    <a:pt x="87" y="8"/>
                    <a:pt x="92" y="13"/>
                    <a:pt x="92" y="18"/>
                  </a:cubicBezTo>
                  <a:lnTo>
                    <a:pt x="92" y="8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8" name="圆角矩形 27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SpPr/>
          <p:nvPr/>
        </p:nvSpPr>
        <p:spPr>
          <a:xfrm>
            <a:off x="559854" y="360913"/>
            <a:ext cx="576816" cy="604892"/>
          </a:xfrm>
          <a:prstGeom prst="roundRect">
            <a:avLst>
              <a:gd name="adj" fmla="val 22417"/>
            </a:avLst>
          </a:prstGeom>
          <a:solidFill>
            <a:srgbClr val="EE534F"/>
          </a:solidFill>
          <a:ln>
            <a:noFill/>
          </a:ln>
          <a:effectLst>
            <a:outerShdw blurRad="152400" sx="103000" sy="103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/>
              <a:t>03</a:t>
            </a:r>
            <a:endParaRPr lang="zh-CN" altLang="en-US" sz="2400" b="1" dirty="0"/>
          </a:p>
        </p:txBody>
      </p:sp>
      <p:grpSp>
        <p:nvGrpSpPr>
          <p:cNvPr id="29" name="组合 28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GrpSpPr/>
          <p:nvPr/>
        </p:nvGrpSpPr>
        <p:grpSpPr>
          <a:xfrm>
            <a:off x="1269993" y="190792"/>
            <a:ext cx="3684778" cy="772982"/>
            <a:chOff x="1269993" y="190792"/>
            <a:chExt cx="3684778" cy="772982"/>
          </a:xfrm>
        </p:grpSpPr>
        <p:sp>
          <p:nvSpPr>
            <p:cNvPr id="30" name="矩形 29"/>
            <p:cNvSpPr/>
            <p:nvPr/>
          </p:nvSpPr>
          <p:spPr>
            <a:xfrm>
              <a:off x="1269993" y="190792"/>
              <a:ext cx="3291374" cy="64008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400" dirty="0">
                  <a:solidFill>
                    <a:srgbClr val="EE534F"/>
                  </a:solidFill>
                  <a:ea typeface="Microsoft YaHei UI" panose="020B0503020204020204" pitchFamily="34" charset="-122"/>
                </a:rPr>
                <a:t>CREATIVE</a:t>
              </a:r>
              <a:r>
                <a:rPr lang="en-US" altLang="zh-CN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Microsoft YaHei UI" panose="020B0503020204020204" pitchFamily="34" charset="-122"/>
                </a:rPr>
                <a:t> INFO DESIGN</a:t>
              </a:r>
              <a:endPara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ea typeface="Microsoft YaHei UI" panose="020B0503020204020204" pitchFamily="34" charset="-122"/>
              </a:endParaRPr>
            </a:p>
          </p:txBody>
        </p:sp>
        <p:sp>
          <p:nvSpPr>
            <p:cNvPr id="31" name="矩形 30"/>
            <p:cNvSpPr/>
            <p:nvPr/>
          </p:nvSpPr>
          <p:spPr>
            <a:xfrm>
              <a:off x="1299831" y="686775"/>
              <a:ext cx="3654940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en-US" altLang="zh-CN" sz="1200" dirty="0">
                  <a:solidFill>
                    <a:srgbClr val="262425"/>
                  </a:solidFill>
                  <a:ea typeface="Roboto" panose="02000000000000000000" pitchFamily="2" charset="0"/>
                  <a:cs typeface="Open Sans" panose="020B0606030504020204" pitchFamily="34" charset="0"/>
                </a:rPr>
                <a:t>compellingly deliver prospective catalysts for change</a:t>
              </a:r>
            </a:p>
          </p:txBody>
        </p:sp>
      </p:grpSp>
      <p:sp>
        <p:nvSpPr>
          <p:cNvPr id="2" name="e7d195523061f1c0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e7d195523061f1c0205959036996ad55c215b892a7aac5c0B9ADEF7896FB48F2EF97163A2DE1401E1875DEDC438B7864AD24CA23553DBBBD975DAF4CAD4A2592689FFB6CEE59FFA55B2702D0E5EE29CDFC0DD98BC7D6A39AC4E055256EE11BBEDCDB7C9722D66262996B68DE860BD3C77EBCAECB599909EC0E07B61811075331ABCDE6990254B8C8</a:t>
            </a:r>
            <a:endParaRPr lang="zh-CN" altLang="en-US" sz="100"/>
          </a:p>
        </p:txBody>
      </p:sp>
    </p:spTree>
    <p:extLst>
      <p:ext uri="{BB962C8B-B14F-4D97-AF65-F5344CB8AC3E}">
        <p14:creationId xmlns:p14="http://schemas.microsoft.com/office/powerpoint/2010/main" val="1693439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14:prism isInverted="1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2.22222E-6 L 0.02409 2.22222E-6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98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accel="50000" decel="50000" autoRev="1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1.45833E-6 3.33333E-6 L 0.09323 -0.03635 " pathEditMode="relative" rAng="0" ptsTypes="AA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61" y="-1829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42" presetClass="path" presetSubtype="0" accel="50000" decel="50000" autoRev="1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2.70833E-6 -1.48148E-6 L 0.01537 0.16505 " pathEditMode="relative" rAng="0" ptsTypes="AA">
                                      <p:cBhvr>
                                        <p:cTn id="2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68" y="8241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2" presetClass="path" presetSubtype="0" accel="50000" decel="50000" autoRev="1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2.70833E-6 -1.48148E-6 L -0.08528 0.03241 " pathEditMode="relative" rAng="0" ptsTypes="AA">
                                      <p:cBhvr>
                                        <p:cTn id="3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271" y="1620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42" presetClass="path" presetSubtype="0" accel="50000" decel="50000" autoRev="1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1.04167E-6 3.33333E-6 L -0.01172 -0.16574 " pathEditMode="relative" rAng="0" ptsTypes="AA">
                                      <p:cBhvr>
                                        <p:cTn id="4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86" y="-8287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3" presetClass="entr" presetSubtype="16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3" presetClass="entr" presetSubtype="16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2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2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8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8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6" grpId="1" animBg="1"/>
      <p:bldP spid="8" grpId="0" animBg="1"/>
      <p:bldP spid="8" grpId="1" animBg="1"/>
      <p:bldP spid="11" grpId="0" animBg="1"/>
      <p:bldP spid="11" grpId="1" animBg="1"/>
      <p:bldP spid="12" grpId="0"/>
      <p:bldP spid="13" grpId="0"/>
      <p:bldP spid="14" grpId="0"/>
      <p:bldP spid="15" grpId="0"/>
      <p:bldP spid="16" grpId="0" animBg="1"/>
      <p:bldP spid="28" grpId="0" animBg="1"/>
      <p:bldP spid="28" grpId="1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GrpSpPr/>
          <p:nvPr/>
        </p:nvGrpSpPr>
        <p:grpSpPr>
          <a:xfrm>
            <a:off x="1274748" y="2405981"/>
            <a:ext cx="1897103" cy="2202422"/>
            <a:chOff x="1274748" y="2405981"/>
            <a:chExt cx="1897103" cy="2202422"/>
          </a:xfrm>
          <a:effectLst>
            <a:outerShdw blurRad="127000" sx="102000" sy="102000" algn="ctr" rotWithShape="0">
              <a:prstClr val="black">
                <a:alpha val="30000"/>
              </a:prstClr>
            </a:outerShdw>
          </a:effectLst>
        </p:grpSpPr>
        <p:sp>
          <p:nvSpPr>
            <p:cNvPr id="6" name="Freeform 5"/>
            <p:cNvSpPr>
              <a:spLocks/>
            </p:cNvSpPr>
            <p:nvPr/>
          </p:nvSpPr>
          <p:spPr bwMode="auto">
            <a:xfrm>
              <a:off x="1287432" y="2607196"/>
              <a:ext cx="1871735" cy="2001207"/>
            </a:xfrm>
            <a:custGeom>
              <a:avLst/>
              <a:gdLst>
                <a:gd name="T0" fmla="*/ 0 w 2066"/>
                <a:gd name="T1" fmla="*/ 0 h 2377"/>
                <a:gd name="T2" fmla="*/ 2066 w 2066"/>
                <a:gd name="T3" fmla="*/ 0 h 2377"/>
                <a:gd name="T4" fmla="*/ 1033 w 2066"/>
                <a:gd name="T5" fmla="*/ 2377 h 2377"/>
                <a:gd name="T6" fmla="*/ 0 w 2066"/>
                <a:gd name="T7" fmla="*/ 0 h 2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66" h="2377">
                  <a:moveTo>
                    <a:pt x="0" y="0"/>
                  </a:moveTo>
                  <a:lnTo>
                    <a:pt x="2066" y="0"/>
                  </a:lnTo>
                  <a:lnTo>
                    <a:pt x="1033" y="23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E53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" name="Oval 6"/>
            <p:cNvSpPr>
              <a:spLocks noChangeArrowheads="1"/>
            </p:cNvSpPr>
            <p:nvPr/>
          </p:nvSpPr>
          <p:spPr bwMode="auto">
            <a:xfrm>
              <a:off x="1274748" y="2405981"/>
              <a:ext cx="1897103" cy="34686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" name="Freeform 7"/>
            <p:cNvSpPr>
              <a:spLocks/>
            </p:cNvSpPr>
            <p:nvPr/>
          </p:nvSpPr>
          <p:spPr bwMode="auto">
            <a:xfrm>
              <a:off x="1730451" y="3556022"/>
              <a:ext cx="984790" cy="1052381"/>
            </a:xfrm>
            <a:custGeom>
              <a:avLst/>
              <a:gdLst>
                <a:gd name="T0" fmla="*/ 1087 w 1087"/>
                <a:gd name="T1" fmla="*/ 0 h 1250"/>
                <a:gd name="T2" fmla="*/ 0 w 1087"/>
                <a:gd name="T3" fmla="*/ 0 h 1250"/>
                <a:gd name="T4" fmla="*/ 544 w 1087"/>
                <a:gd name="T5" fmla="*/ 1250 h 1250"/>
                <a:gd name="T6" fmla="*/ 1087 w 1087"/>
                <a:gd name="T7" fmla="*/ 0 h 1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87" h="1250">
                  <a:moveTo>
                    <a:pt x="1087" y="0"/>
                  </a:moveTo>
                  <a:lnTo>
                    <a:pt x="0" y="0"/>
                  </a:lnTo>
                  <a:lnTo>
                    <a:pt x="544" y="1250"/>
                  </a:lnTo>
                  <a:lnTo>
                    <a:pt x="1087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2" name="组合 11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GrpSpPr/>
          <p:nvPr/>
        </p:nvGrpSpPr>
        <p:grpSpPr>
          <a:xfrm>
            <a:off x="3919277" y="2405981"/>
            <a:ext cx="1895291" cy="2202422"/>
            <a:chOff x="3919277" y="2405981"/>
            <a:chExt cx="1895291" cy="2202422"/>
          </a:xfrm>
          <a:effectLst>
            <a:outerShdw blurRad="127000" sx="102000" sy="102000" algn="ctr" rotWithShape="0">
              <a:prstClr val="black">
                <a:alpha val="30000"/>
              </a:prstClr>
            </a:outerShdw>
          </a:effectLst>
        </p:grpSpPr>
        <p:sp>
          <p:nvSpPr>
            <p:cNvPr id="13" name="Freeform 8"/>
            <p:cNvSpPr>
              <a:spLocks/>
            </p:cNvSpPr>
            <p:nvPr/>
          </p:nvSpPr>
          <p:spPr bwMode="auto">
            <a:xfrm>
              <a:off x="3931960" y="2607196"/>
              <a:ext cx="1869924" cy="2001207"/>
            </a:xfrm>
            <a:custGeom>
              <a:avLst/>
              <a:gdLst>
                <a:gd name="T0" fmla="*/ 0 w 2064"/>
                <a:gd name="T1" fmla="*/ 0 h 2377"/>
                <a:gd name="T2" fmla="*/ 2064 w 2064"/>
                <a:gd name="T3" fmla="*/ 0 h 2377"/>
                <a:gd name="T4" fmla="*/ 1031 w 2064"/>
                <a:gd name="T5" fmla="*/ 2377 h 2377"/>
                <a:gd name="T6" fmla="*/ 0 w 2064"/>
                <a:gd name="T7" fmla="*/ 0 h 2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64" h="2377">
                  <a:moveTo>
                    <a:pt x="0" y="0"/>
                  </a:moveTo>
                  <a:lnTo>
                    <a:pt x="2064" y="0"/>
                  </a:lnTo>
                  <a:lnTo>
                    <a:pt x="1031" y="23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" name="Oval 9"/>
            <p:cNvSpPr>
              <a:spLocks noChangeArrowheads="1"/>
            </p:cNvSpPr>
            <p:nvPr/>
          </p:nvSpPr>
          <p:spPr bwMode="auto">
            <a:xfrm>
              <a:off x="3919277" y="2405981"/>
              <a:ext cx="1895291" cy="34686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" name="Freeform 10"/>
            <p:cNvSpPr>
              <a:spLocks/>
            </p:cNvSpPr>
            <p:nvPr/>
          </p:nvSpPr>
          <p:spPr bwMode="auto">
            <a:xfrm>
              <a:off x="4259922" y="3309344"/>
              <a:ext cx="1214001" cy="1299059"/>
            </a:xfrm>
            <a:custGeom>
              <a:avLst/>
              <a:gdLst>
                <a:gd name="T0" fmla="*/ 1340 w 1340"/>
                <a:gd name="T1" fmla="*/ 0 h 1543"/>
                <a:gd name="T2" fmla="*/ 0 w 1340"/>
                <a:gd name="T3" fmla="*/ 0 h 1543"/>
                <a:gd name="T4" fmla="*/ 669 w 1340"/>
                <a:gd name="T5" fmla="*/ 1543 h 1543"/>
                <a:gd name="T6" fmla="*/ 1340 w 1340"/>
                <a:gd name="T7" fmla="*/ 0 h 15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40" h="1543">
                  <a:moveTo>
                    <a:pt x="1340" y="0"/>
                  </a:moveTo>
                  <a:lnTo>
                    <a:pt x="0" y="0"/>
                  </a:lnTo>
                  <a:lnTo>
                    <a:pt x="669" y="1543"/>
                  </a:lnTo>
                  <a:lnTo>
                    <a:pt x="134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6" name="组合 15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GrpSpPr/>
          <p:nvPr/>
        </p:nvGrpSpPr>
        <p:grpSpPr>
          <a:xfrm>
            <a:off x="9093275" y="2405981"/>
            <a:ext cx="1895291" cy="2202422"/>
            <a:chOff x="9093275" y="2405981"/>
            <a:chExt cx="1895291" cy="2202422"/>
          </a:xfrm>
          <a:effectLst>
            <a:outerShdw blurRad="127000" sx="102000" sy="102000" algn="ctr" rotWithShape="0">
              <a:prstClr val="black">
                <a:alpha val="30000"/>
              </a:prstClr>
            </a:outerShdw>
          </a:effectLst>
        </p:grpSpPr>
        <p:sp>
          <p:nvSpPr>
            <p:cNvPr id="17" name="Freeform 11"/>
            <p:cNvSpPr>
              <a:spLocks/>
            </p:cNvSpPr>
            <p:nvPr/>
          </p:nvSpPr>
          <p:spPr bwMode="auto">
            <a:xfrm>
              <a:off x="9105959" y="2607196"/>
              <a:ext cx="1869018" cy="2001207"/>
            </a:xfrm>
            <a:custGeom>
              <a:avLst/>
              <a:gdLst>
                <a:gd name="T0" fmla="*/ 0 w 2063"/>
                <a:gd name="T1" fmla="*/ 0 h 2377"/>
                <a:gd name="T2" fmla="*/ 2063 w 2063"/>
                <a:gd name="T3" fmla="*/ 0 h 2377"/>
                <a:gd name="T4" fmla="*/ 1033 w 2063"/>
                <a:gd name="T5" fmla="*/ 2377 h 2377"/>
                <a:gd name="T6" fmla="*/ 0 w 2063"/>
                <a:gd name="T7" fmla="*/ 0 h 2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63" h="2377">
                  <a:moveTo>
                    <a:pt x="0" y="0"/>
                  </a:moveTo>
                  <a:lnTo>
                    <a:pt x="2063" y="0"/>
                  </a:lnTo>
                  <a:lnTo>
                    <a:pt x="1033" y="23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Oval 12"/>
            <p:cNvSpPr>
              <a:spLocks noChangeArrowheads="1"/>
            </p:cNvSpPr>
            <p:nvPr/>
          </p:nvSpPr>
          <p:spPr bwMode="auto">
            <a:xfrm>
              <a:off x="9093275" y="2405981"/>
              <a:ext cx="1895291" cy="34686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Freeform 13"/>
            <p:cNvSpPr>
              <a:spLocks/>
            </p:cNvSpPr>
            <p:nvPr/>
          </p:nvSpPr>
          <p:spPr bwMode="auto">
            <a:xfrm>
              <a:off x="9308896" y="3041619"/>
              <a:ext cx="1464955" cy="1566784"/>
            </a:xfrm>
            <a:custGeom>
              <a:avLst/>
              <a:gdLst>
                <a:gd name="T0" fmla="*/ 1617 w 1617"/>
                <a:gd name="T1" fmla="*/ 0 h 1861"/>
                <a:gd name="T2" fmla="*/ 0 w 1617"/>
                <a:gd name="T3" fmla="*/ 0 h 1861"/>
                <a:gd name="T4" fmla="*/ 809 w 1617"/>
                <a:gd name="T5" fmla="*/ 1861 h 1861"/>
                <a:gd name="T6" fmla="*/ 1617 w 1617"/>
                <a:gd name="T7" fmla="*/ 0 h 18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17" h="1861">
                  <a:moveTo>
                    <a:pt x="1617" y="0"/>
                  </a:moveTo>
                  <a:lnTo>
                    <a:pt x="0" y="0"/>
                  </a:lnTo>
                  <a:lnTo>
                    <a:pt x="809" y="1861"/>
                  </a:lnTo>
                  <a:lnTo>
                    <a:pt x="1617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20" name="组合 19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GrpSpPr/>
          <p:nvPr/>
        </p:nvGrpSpPr>
        <p:grpSpPr>
          <a:xfrm>
            <a:off x="6524848" y="2405981"/>
            <a:ext cx="1895291" cy="2202422"/>
            <a:chOff x="6524848" y="2405981"/>
            <a:chExt cx="1895291" cy="2202422"/>
          </a:xfrm>
          <a:effectLst>
            <a:outerShdw blurRad="127000" sx="102000" sy="102000" algn="ctr" rotWithShape="0">
              <a:prstClr val="black">
                <a:alpha val="30000"/>
              </a:prstClr>
            </a:outerShdw>
          </a:effectLst>
        </p:grpSpPr>
        <p:sp>
          <p:nvSpPr>
            <p:cNvPr id="21" name="Freeform 14"/>
            <p:cNvSpPr>
              <a:spLocks/>
            </p:cNvSpPr>
            <p:nvPr/>
          </p:nvSpPr>
          <p:spPr bwMode="auto">
            <a:xfrm>
              <a:off x="6538438" y="2607196"/>
              <a:ext cx="1869018" cy="2001207"/>
            </a:xfrm>
            <a:custGeom>
              <a:avLst/>
              <a:gdLst>
                <a:gd name="T0" fmla="*/ 0 w 2063"/>
                <a:gd name="T1" fmla="*/ 0 h 2377"/>
                <a:gd name="T2" fmla="*/ 2063 w 2063"/>
                <a:gd name="T3" fmla="*/ 0 h 2377"/>
                <a:gd name="T4" fmla="*/ 1030 w 2063"/>
                <a:gd name="T5" fmla="*/ 2377 h 2377"/>
                <a:gd name="T6" fmla="*/ 0 w 2063"/>
                <a:gd name="T7" fmla="*/ 0 h 2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63" h="2377">
                  <a:moveTo>
                    <a:pt x="0" y="0"/>
                  </a:moveTo>
                  <a:lnTo>
                    <a:pt x="2063" y="0"/>
                  </a:lnTo>
                  <a:lnTo>
                    <a:pt x="1030" y="23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E53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Oval 15"/>
            <p:cNvSpPr>
              <a:spLocks noChangeArrowheads="1"/>
            </p:cNvSpPr>
            <p:nvPr/>
          </p:nvSpPr>
          <p:spPr bwMode="auto">
            <a:xfrm>
              <a:off x="6524848" y="2405981"/>
              <a:ext cx="1895291" cy="34686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16"/>
            <p:cNvSpPr>
              <a:spLocks/>
            </p:cNvSpPr>
            <p:nvPr/>
          </p:nvSpPr>
          <p:spPr bwMode="auto">
            <a:xfrm>
              <a:off x="7169899" y="3959295"/>
              <a:ext cx="606094" cy="649108"/>
            </a:xfrm>
            <a:custGeom>
              <a:avLst/>
              <a:gdLst>
                <a:gd name="T0" fmla="*/ 669 w 669"/>
                <a:gd name="T1" fmla="*/ 0 h 771"/>
                <a:gd name="T2" fmla="*/ 0 w 669"/>
                <a:gd name="T3" fmla="*/ 0 h 771"/>
                <a:gd name="T4" fmla="*/ 333 w 669"/>
                <a:gd name="T5" fmla="*/ 771 h 771"/>
                <a:gd name="T6" fmla="*/ 669 w 669"/>
                <a:gd name="T7" fmla="*/ 0 h 7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9" h="771">
                  <a:moveTo>
                    <a:pt x="669" y="0"/>
                  </a:moveTo>
                  <a:lnTo>
                    <a:pt x="0" y="0"/>
                  </a:lnTo>
                  <a:lnTo>
                    <a:pt x="333" y="771"/>
                  </a:lnTo>
                  <a:lnTo>
                    <a:pt x="669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4" name="Rectangle 89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SpPr/>
          <p:nvPr/>
        </p:nvSpPr>
        <p:spPr>
          <a:xfrm>
            <a:off x="1188099" y="4867901"/>
            <a:ext cx="1878401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zh-CN" sz="1400" b="1" dirty="0">
                <a:solidFill>
                  <a:schemeClr val="tx1">
                    <a:lumMod val="65000"/>
                    <a:lumOff val="35000"/>
                  </a:schemeClr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Key Words Here</a:t>
            </a:r>
            <a:endParaRPr lang="en-US" sz="1050" dirty="0">
              <a:solidFill>
                <a:schemeClr val="tx1">
                  <a:lumMod val="65000"/>
                  <a:lumOff val="35000"/>
                </a:schemeClr>
              </a:solidFill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algn="ctr"/>
            <a:r>
              <a:rPr lang="en-US" sz="1050" dirty="0">
                <a:solidFill>
                  <a:schemeClr val="tx1">
                    <a:lumMod val="65000"/>
                    <a:lumOff val="35000"/>
                  </a:schemeClr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Vivamus Quam Dolor, Tempor Ac Gravida Sit Amet, Porta Fermentum Magna. Aliquam Euismod.</a:t>
            </a:r>
          </a:p>
        </p:txBody>
      </p:sp>
      <p:sp>
        <p:nvSpPr>
          <p:cNvPr id="25" name="Rectangle 89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SpPr/>
          <p:nvPr/>
        </p:nvSpPr>
        <p:spPr>
          <a:xfrm>
            <a:off x="3903038" y="4867901"/>
            <a:ext cx="1878401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zh-CN" sz="1400" b="1" dirty="0">
                <a:solidFill>
                  <a:schemeClr val="tx1">
                    <a:lumMod val="65000"/>
                    <a:lumOff val="35000"/>
                  </a:schemeClr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Key Words Here</a:t>
            </a:r>
            <a:endParaRPr lang="en-US" sz="1050" dirty="0">
              <a:solidFill>
                <a:schemeClr val="tx1">
                  <a:lumMod val="65000"/>
                  <a:lumOff val="35000"/>
                </a:schemeClr>
              </a:solidFill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algn="ctr"/>
            <a:r>
              <a:rPr lang="en-US" sz="1050" dirty="0">
                <a:solidFill>
                  <a:schemeClr val="tx1">
                    <a:lumMod val="65000"/>
                    <a:lumOff val="35000"/>
                  </a:schemeClr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Vivamus Quam Dolor, Tempor Ac Gravida Sit Amet, Porta Fermentum Magna. Aliquam Euismod.</a:t>
            </a:r>
          </a:p>
        </p:txBody>
      </p:sp>
      <p:sp>
        <p:nvSpPr>
          <p:cNvPr id="26" name="Rectangle 89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SpPr/>
          <p:nvPr/>
        </p:nvSpPr>
        <p:spPr>
          <a:xfrm>
            <a:off x="6617977" y="4867901"/>
            <a:ext cx="1878401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zh-CN" sz="1400" b="1" dirty="0">
                <a:solidFill>
                  <a:schemeClr val="tx1">
                    <a:lumMod val="65000"/>
                    <a:lumOff val="35000"/>
                  </a:schemeClr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Key Words Here</a:t>
            </a:r>
            <a:endParaRPr lang="en-US" sz="1050" dirty="0">
              <a:solidFill>
                <a:schemeClr val="tx1">
                  <a:lumMod val="65000"/>
                  <a:lumOff val="35000"/>
                </a:schemeClr>
              </a:solidFill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algn="ctr"/>
            <a:r>
              <a:rPr lang="en-US" sz="1050" dirty="0">
                <a:solidFill>
                  <a:schemeClr val="tx1">
                    <a:lumMod val="65000"/>
                    <a:lumOff val="35000"/>
                  </a:schemeClr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Vivamus Quam Dolor, Tempor Ac Gravida Sit Amet, Porta Fermentum Magna. Aliquam Euismod.</a:t>
            </a:r>
          </a:p>
        </p:txBody>
      </p:sp>
      <p:sp>
        <p:nvSpPr>
          <p:cNvPr id="27" name="Rectangle 89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SpPr/>
          <p:nvPr/>
        </p:nvSpPr>
        <p:spPr>
          <a:xfrm>
            <a:off x="9332917" y="4867901"/>
            <a:ext cx="1878401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zh-CN" sz="1400" b="1" dirty="0">
                <a:solidFill>
                  <a:schemeClr val="tx1">
                    <a:lumMod val="65000"/>
                    <a:lumOff val="35000"/>
                  </a:schemeClr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Key Words Here</a:t>
            </a:r>
            <a:endParaRPr lang="en-US" sz="1050" dirty="0">
              <a:solidFill>
                <a:schemeClr val="tx1">
                  <a:lumMod val="65000"/>
                  <a:lumOff val="35000"/>
                </a:schemeClr>
              </a:solidFill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algn="ctr"/>
            <a:r>
              <a:rPr lang="en-US" sz="1050" dirty="0">
                <a:solidFill>
                  <a:schemeClr val="tx1">
                    <a:lumMod val="65000"/>
                    <a:lumOff val="35000"/>
                  </a:schemeClr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Vivamus Quam Dolor, Tempor Ac Gravida Sit Amet, Porta Fermentum Magna. Aliquam Euismod.</a:t>
            </a:r>
          </a:p>
        </p:txBody>
      </p:sp>
      <p:sp>
        <p:nvSpPr>
          <p:cNvPr id="28" name="矩形 27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SpPr/>
          <p:nvPr/>
        </p:nvSpPr>
        <p:spPr>
          <a:xfrm>
            <a:off x="1891354" y="1787065"/>
            <a:ext cx="68961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solidFill>
                  <a:srgbClr val="EE534F"/>
                </a:solidFill>
              </a:rPr>
              <a:t>01% </a:t>
            </a:r>
            <a:endParaRPr lang="zh-CN" altLang="en-US" sz="2000" dirty="0">
              <a:solidFill>
                <a:srgbClr val="EE534F"/>
              </a:solidFill>
            </a:endParaRPr>
          </a:p>
        </p:txBody>
      </p:sp>
      <p:sp>
        <p:nvSpPr>
          <p:cNvPr id="29" name="矩形 28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SpPr/>
          <p:nvPr/>
        </p:nvSpPr>
        <p:spPr>
          <a:xfrm>
            <a:off x="4470144" y="1787065"/>
            <a:ext cx="68961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02% </a:t>
            </a:r>
            <a:endParaRPr lang="zh-CN" alt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0" name="矩形 29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SpPr/>
          <p:nvPr/>
        </p:nvSpPr>
        <p:spPr>
          <a:xfrm>
            <a:off x="7048934" y="1759740"/>
            <a:ext cx="68961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solidFill>
                  <a:srgbClr val="EE534F"/>
                </a:solidFill>
              </a:rPr>
              <a:t>03% </a:t>
            </a:r>
            <a:endParaRPr lang="zh-CN" altLang="en-US" sz="2000" dirty="0">
              <a:solidFill>
                <a:srgbClr val="EE534F"/>
              </a:solidFill>
            </a:endParaRPr>
          </a:p>
        </p:txBody>
      </p:sp>
      <p:sp>
        <p:nvSpPr>
          <p:cNvPr id="31" name="矩形 30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SpPr/>
          <p:nvPr/>
        </p:nvSpPr>
        <p:spPr>
          <a:xfrm>
            <a:off x="9627725" y="1787065"/>
            <a:ext cx="68961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04% </a:t>
            </a:r>
            <a:endParaRPr lang="zh-CN" alt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2" name="圆角矩形 31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SpPr/>
          <p:nvPr/>
        </p:nvSpPr>
        <p:spPr>
          <a:xfrm>
            <a:off x="559854" y="360913"/>
            <a:ext cx="576816" cy="604892"/>
          </a:xfrm>
          <a:prstGeom prst="roundRect">
            <a:avLst>
              <a:gd name="adj" fmla="val 22417"/>
            </a:avLst>
          </a:prstGeom>
          <a:solidFill>
            <a:srgbClr val="EE534F"/>
          </a:solidFill>
          <a:ln>
            <a:noFill/>
          </a:ln>
          <a:effectLst>
            <a:outerShdw blurRad="152400" sx="103000" sy="103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/>
              <a:t>03</a:t>
            </a:r>
            <a:endParaRPr lang="zh-CN" altLang="en-US" sz="2400" b="1" dirty="0"/>
          </a:p>
        </p:txBody>
      </p:sp>
      <p:grpSp>
        <p:nvGrpSpPr>
          <p:cNvPr id="33" name="组合 32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GrpSpPr/>
          <p:nvPr/>
        </p:nvGrpSpPr>
        <p:grpSpPr>
          <a:xfrm>
            <a:off x="1269993" y="190792"/>
            <a:ext cx="3684778" cy="772982"/>
            <a:chOff x="1269993" y="190792"/>
            <a:chExt cx="3684778" cy="772982"/>
          </a:xfrm>
        </p:grpSpPr>
        <p:sp>
          <p:nvSpPr>
            <p:cNvPr id="34" name="矩形 33"/>
            <p:cNvSpPr/>
            <p:nvPr/>
          </p:nvSpPr>
          <p:spPr>
            <a:xfrm>
              <a:off x="1269993" y="190792"/>
              <a:ext cx="3291374" cy="64008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400" dirty="0">
                  <a:solidFill>
                    <a:srgbClr val="EE534F"/>
                  </a:solidFill>
                  <a:ea typeface="Microsoft YaHei UI" panose="020B0503020204020204" pitchFamily="34" charset="-122"/>
                </a:rPr>
                <a:t>CREATIVE</a:t>
              </a:r>
              <a:r>
                <a:rPr lang="en-US" altLang="zh-CN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Microsoft YaHei UI" panose="020B0503020204020204" pitchFamily="34" charset="-122"/>
                </a:rPr>
                <a:t> INFO DESIGN</a:t>
              </a:r>
              <a:endPara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ea typeface="Microsoft YaHei UI" panose="020B0503020204020204" pitchFamily="34" charset="-122"/>
              </a:endParaRPr>
            </a:p>
          </p:txBody>
        </p:sp>
        <p:sp>
          <p:nvSpPr>
            <p:cNvPr id="35" name="矩形 34"/>
            <p:cNvSpPr/>
            <p:nvPr/>
          </p:nvSpPr>
          <p:spPr>
            <a:xfrm>
              <a:off x="1299831" y="686775"/>
              <a:ext cx="3654940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en-US" altLang="zh-CN" sz="1200" dirty="0">
                  <a:solidFill>
                    <a:srgbClr val="262425"/>
                  </a:solidFill>
                  <a:ea typeface="Roboto" panose="02000000000000000000" pitchFamily="2" charset="0"/>
                  <a:cs typeface="Open Sans" panose="020B0606030504020204" pitchFamily="34" charset="0"/>
                </a:rPr>
                <a:t>compellingly deliver prospective catalysts for change</a:t>
              </a:r>
            </a:p>
          </p:txBody>
        </p:sp>
      </p:grpSp>
      <p:sp>
        <p:nvSpPr>
          <p:cNvPr id="2" name="e7d195523061f1c0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e7d195523061f1c0205959036996ad55c215b892a7aac5c0B9ADEF7896FB48F2EF97163A2DE1401E1875DEDC438B7864AD24CA23553DBBBD975DAF4CAD4A2592689FFB6CEE59FFA55B2702D0E5EE29CDFC0DD98BC7D6A39AC4E055256EE11BBEDCDB7C9722D66262996B68DE860BD3C77EBCAECB599909EC0E07B61811075331ABCDE6990254B8C8</a:t>
            </a:r>
            <a:endParaRPr lang="zh-CN" altLang="en-US" sz="100"/>
          </a:p>
        </p:txBody>
      </p:sp>
    </p:spTree>
    <p:extLst>
      <p:ext uri="{BB962C8B-B14F-4D97-AF65-F5344CB8AC3E}">
        <p14:creationId xmlns:p14="http://schemas.microsoft.com/office/powerpoint/2010/main" val="3153441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14:prism isInverted="1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2.22222E-6 L 0.02409 2.22222E-6 " pathEditMode="relative" rAng="0" ptsTypes="AA">
                                      <p:cBhvr>
                                        <p:cTn id="2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98" y="0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autoRev="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3.95833E-6 4.07407E-6 L -3.95833E-6 0.07222 " pathEditMode="relative" rAng="0" ptsTypes="AA">
                                      <p:cBhvr>
                                        <p:cTn id="3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611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2" presetClass="path" presetSubtype="0" accel="50000" decel="50000" autoRev="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3.95833E-6 4.07407E-6 L -3.95833E-6 0.07222 " pathEditMode="relative" rAng="0" ptsTypes="AA">
                                      <p:cBhvr>
                                        <p:cTn id="4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611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42" presetClass="path" presetSubtype="0" accel="50000" decel="50000" autoRev="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2.08333E-6 1.85185E-6 L -2.08333E-6 -0.07292 " pathEditMode="relative" rAng="0" ptsTypes="AA">
                                      <p:cBhvr>
                                        <p:cTn id="4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657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42" presetClass="path" presetSubtype="0" accel="50000" decel="50000" autoRev="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2.08333E-6 1.85185E-6 L -2.08333E-6 -0.07292 " pathEditMode="relative" rAng="0" ptsTypes="AA">
                                      <p:cBhvr>
                                        <p:cTn id="5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657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42" presetClass="path" presetSubtype="0" accel="50000" decel="50000" autoRev="1" fill="hold" grpId="1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-2.08333E-6 1.85185E-6 L -2.08333E-6 -0.07292 " pathEditMode="relative" rAng="0" ptsTypes="AA">
                                      <p:cBhvr>
                                        <p:cTn id="5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657"/>
                                    </p:animMotion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42" presetClass="path" presetSubtype="0" accel="50000" decel="50000" autoRev="1" fill="hold" grpId="1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-2.08333E-6 1.85185E-6 L -2.08333E-6 -0.07292 " pathEditMode="relative" rAng="0" ptsTypes="AA">
                                      <p:cBhvr>
                                        <p:cTn id="6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657"/>
                                    </p:animMotion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42" presetClass="path" presetSubtype="0" accel="50000" decel="50000" autoRev="1" fill="hold" grpId="1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-2.08333E-6 1.85185E-6 L -2.08333E-6 -0.07292 " pathEditMode="relative" rAng="0" ptsTypes="AA">
                                      <p:cBhvr>
                                        <p:cTn id="6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657"/>
                                    </p:animMotion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42" presetClass="path" presetSubtype="0" accel="50000" decel="50000" autoRev="1" fill="hold" grpId="1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-2.08333E-6 1.85185E-6 L -2.08333E-6 -0.07292 " pathEditMode="relative" rAng="0" ptsTypes="AA">
                                      <p:cBhvr>
                                        <p:cTn id="7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65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4" grpId="1"/>
      <p:bldP spid="25" grpId="0"/>
      <p:bldP spid="25" grpId="1"/>
      <p:bldP spid="26" grpId="0"/>
      <p:bldP spid="26" grpId="1"/>
      <p:bldP spid="27" grpId="0"/>
      <p:bldP spid="27" grpId="1"/>
      <p:bldP spid="28" grpId="0"/>
      <p:bldP spid="29" grpId="0"/>
      <p:bldP spid="30" grpId="0"/>
      <p:bldP spid="31" grpId="0"/>
      <p:bldP spid="32" grpId="0" animBg="1"/>
      <p:bldP spid="32" grpId="1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PicPr>
            <a:picLocks noChangeAspect="1"/>
          </p:cNvPicPr>
          <p:nvPr/>
        </p:nvPicPr>
        <p:blipFill rotWithShape="1">
          <a:blip r:embed="rId3"/>
          <a:srcRect l="62099"/>
          <a:stretch/>
        </p:blipFill>
        <p:spPr>
          <a:xfrm>
            <a:off x="6114197" y="1530113"/>
            <a:ext cx="2388358" cy="4201104"/>
          </a:xfrm>
          <a:prstGeom prst="rect">
            <a:avLst/>
          </a:prstGeom>
        </p:spPr>
      </p:pic>
      <p:pic>
        <p:nvPicPr>
          <p:cNvPr id="3" name="图片 2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PicPr>
            <a:picLocks noChangeAspect="1"/>
          </p:cNvPicPr>
          <p:nvPr/>
        </p:nvPicPr>
        <p:blipFill rotWithShape="1">
          <a:blip r:embed="rId4"/>
          <a:srcRect l="26074" r="38719"/>
          <a:stretch/>
        </p:blipFill>
        <p:spPr>
          <a:xfrm>
            <a:off x="8789159" y="1530113"/>
            <a:ext cx="2388358" cy="4201104"/>
          </a:xfrm>
          <a:prstGeom prst="rect">
            <a:avLst/>
          </a:prstGeom>
        </p:spPr>
      </p:pic>
      <p:grpSp>
        <p:nvGrpSpPr>
          <p:cNvPr id="4" name="组合 3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GrpSpPr/>
          <p:nvPr/>
        </p:nvGrpSpPr>
        <p:grpSpPr>
          <a:xfrm>
            <a:off x="1182871" y="1932861"/>
            <a:ext cx="618634" cy="618634"/>
            <a:chOff x="1095115" y="1845105"/>
            <a:chExt cx="794145" cy="794145"/>
          </a:xfrm>
        </p:grpSpPr>
        <p:sp>
          <p:nvSpPr>
            <p:cNvPr id="8" name="Oval 92" descr="e7d195523061f1c0205959036996ad55c215b892a7aac5c0B9ADEF7896FB48F2EF97163A2DE1401E1875DEDC438B7864AD24CA23553DBBBD975DAF4CAD4A2592689FFB6CEE59FFA55B2702D0E5EE29CDFFAB234219E93DD38E3B1014B0CC2E9383018C70FAE29AA5FF0A83E1D011C51E35A65F43CED0ADA1369AD76A5FB6D093DE04E78520D1B99C"/>
            <p:cNvSpPr>
              <a:spLocks noChangeArrowheads="1"/>
            </p:cNvSpPr>
            <p:nvPr/>
          </p:nvSpPr>
          <p:spPr bwMode="auto">
            <a:xfrm>
              <a:off x="1095115" y="1845105"/>
              <a:ext cx="794145" cy="794145"/>
            </a:xfrm>
            <a:prstGeom prst="ellipse">
              <a:avLst/>
            </a:prstGeom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 kern="0" dirty="0">
                <a:solidFill>
                  <a:sysClr val="windowText" lastClr="000000"/>
                </a:solidFill>
                <a:latin typeface="Helvetica" panose="020B0604020202020204" pitchFamily="34" charset="0"/>
                <a:ea typeface="微软雅黑"/>
                <a:cs typeface="Helvetica" panose="020B0604020202020204" pitchFamily="34" charset="0"/>
              </a:endParaRPr>
            </a:p>
          </p:txBody>
        </p:sp>
        <p:sp>
          <p:nvSpPr>
            <p:cNvPr id="11" name="Oval 9" descr="e7d195523061f1c0205959036996ad55c215b892a7aac5c0B9ADEF7896FB48F2EF97163A2DE1401E1875DEDC438B7864AD24CA23553DBBBD975DAF4CAD4A2592689FFB6CEE59FFA55B2702D0E5EE29CDFFAB234219E93DD38E3B1014B0CC2E9383018C70FAE29AA5FF0A83E1D011C51E35A65F43CED0ADA1369AD76A5FB6D093DE04E78520D1B99C"/>
            <p:cNvSpPr>
              <a:spLocks noChangeArrowheads="1"/>
            </p:cNvSpPr>
            <p:nvPr/>
          </p:nvSpPr>
          <p:spPr bwMode="auto">
            <a:xfrm>
              <a:off x="1095115" y="1845105"/>
              <a:ext cx="794145" cy="794145"/>
            </a:xfrm>
            <a:prstGeom prst="ellipse">
              <a:avLst/>
            </a:prstGeom>
            <a:solidFill>
              <a:srgbClr val="EE534F"/>
            </a:solidFill>
            <a:ln>
              <a:noFill/>
            </a:ln>
            <a:effectLst>
              <a:outerShdw blurRad="152400" sx="103000" sy="103000" algn="ctr" rotWithShape="0">
                <a:prstClr val="black">
                  <a:alpha val="30000"/>
                </a:prstClr>
              </a:outerShdw>
            </a:effectLst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/>
            </a:p>
          </p:txBody>
        </p:sp>
        <p:sp>
          <p:nvSpPr>
            <p:cNvPr id="13" name="Freeform 44" descr="e7d195523061f1c0205959036996ad55c215b892a7aac5c0B9ADEF7896FB48F2EF97163A2DE1401E1875DEDC438B7864AD24CA23553DBBBD975DAF4CAD4A2592689FFB6CEE59FFA55B2702D0E5EE29CDFFAB234219E93DD38E3B1014B0CC2E9383018C70FAE29AA5FF0A83E1D011C51E35A65F43CED0ADA1369AD76A5FB6D093DE04E78520D1B99C"/>
            <p:cNvSpPr/>
            <p:nvPr/>
          </p:nvSpPr>
          <p:spPr>
            <a:xfrm>
              <a:off x="1290930" y="2114151"/>
              <a:ext cx="360607" cy="357485"/>
            </a:xfrm>
            <a:custGeom>
              <a:avLst/>
              <a:gdLst/>
              <a:ahLst/>
              <a:cxnLst/>
              <a:rect l="l" t="t" r="r" b="b"/>
              <a:pathLst>
                <a:path w="206276" h="204490">
                  <a:moveTo>
                    <a:pt x="97334" y="133052"/>
                  </a:moveTo>
                  <a:lnTo>
                    <a:pt x="119212" y="133052"/>
                  </a:lnTo>
                  <a:cubicBezTo>
                    <a:pt x="121593" y="133052"/>
                    <a:pt x="122783" y="134094"/>
                    <a:pt x="122783" y="136178"/>
                  </a:cubicBezTo>
                  <a:cubicBezTo>
                    <a:pt x="122783" y="138559"/>
                    <a:pt x="121593" y="139750"/>
                    <a:pt x="119212" y="139750"/>
                  </a:cubicBezTo>
                  <a:lnTo>
                    <a:pt x="97334" y="139750"/>
                  </a:lnTo>
                  <a:cubicBezTo>
                    <a:pt x="95250" y="139750"/>
                    <a:pt x="94208" y="138559"/>
                    <a:pt x="94208" y="136178"/>
                  </a:cubicBezTo>
                  <a:cubicBezTo>
                    <a:pt x="94208" y="134094"/>
                    <a:pt x="95250" y="133052"/>
                    <a:pt x="97334" y="133052"/>
                  </a:cubicBezTo>
                  <a:close/>
                  <a:moveTo>
                    <a:pt x="71884" y="133052"/>
                  </a:moveTo>
                  <a:lnTo>
                    <a:pt x="84386" y="133052"/>
                  </a:lnTo>
                  <a:cubicBezTo>
                    <a:pt x="86469" y="133052"/>
                    <a:pt x="87511" y="134094"/>
                    <a:pt x="87511" y="136178"/>
                  </a:cubicBezTo>
                  <a:cubicBezTo>
                    <a:pt x="87511" y="138559"/>
                    <a:pt x="86469" y="139750"/>
                    <a:pt x="84386" y="139750"/>
                  </a:cubicBezTo>
                  <a:lnTo>
                    <a:pt x="71884" y="139750"/>
                  </a:lnTo>
                  <a:cubicBezTo>
                    <a:pt x="69801" y="139750"/>
                    <a:pt x="68759" y="138559"/>
                    <a:pt x="68759" y="136178"/>
                  </a:cubicBezTo>
                  <a:cubicBezTo>
                    <a:pt x="68759" y="134094"/>
                    <a:pt x="69801" y="133052"/>
                    <a:pt x="71884" y="133052"/>
                  </a:cubicBezTo>
                  <a:close/>
                  <a:moveTo>
                    <a:pt x="160735" y="117426"/>
                  </a:moveTo>
                  <a:lnTo>
                    <a:pt x="166985" y="117426"/>
                  </a:lnTo>
                  <a:cubicBezTo>
                    <a:pt x="169069" y="117426"/>
                    <a:pt x="170111" y="118467"/>
                    <a:pt x="170111" y="120551"/>
                  </a:cubicBezTo>
                  <a:cubicBezTo>
                    <a:pt x="170111" y="122634"/>
                    <a:pt x="169069" y="123676"/>
                    <a:pt x="166985" y="123676"/>
                  </a:cubicBezTo>
                  <a:lnTo>
                    <a:pt x="160735" y="123676"/>
                  </a:lnTo>
                  <a:cubicBezTo>
                    <a:pt x="158651" y="123676"/>
                    <a:pt x="157609" y="122634"/>
                    <a:pt x="157609" y="120551"/>
                  </a:cubicBezTo>
                  <a:cubicBezTo>
                    <a:pt x="157609" y="118467"/>
                    <a:pt x="158651" y="117426"/>
                    <a:pt x="160735" y="117426"/>
                  </a:cubicBezTo>
                  <a:close/>
                  <a:moveTo>
                    <a:pt x="116086" y="117426"/>
                  </a:moveTo>
                  <a:lnTo>
                    <a:pt x="147787" y="117426"/>
                  </a:lnTo>
                  <a:cubicBezTo>
                    <a:pt x="150168" y="117426"/>
                    <a:pt x="151358" y="118467"/>
                    <a:pt x="151358" y="120551"/>
                  </a:cubicBezTo>
                  <a:cubicBezTo>
                    <a:pt x="151358" y="122634"/>
                    <a:pt x="150168" y="123676"/>
                    <a:pt x="147787" y="123676"/>
                  </a:cubicBezTo>
                  <a:lnTo>
                    <a:pt x="116086" y="123676"/>
                  </a:lnTo>
                  <a:cubicBezTo>
                    <a:pt x="114003" y="123676"/>
                    <a:pt x="112961" y="122634"/>
                    <a:pt x="112961" y="120551"/>
                  </a:cubicBezTo>
                  <a:cubicBezTo>
                    <a:pt x="112961" y="118467"/>
                    <a:pt x="114003" y="117426"/>
                    <a:pt x="116086" y="117426"/>
                  </a:cubicBezTo>
                  <a:close/>
                  <a:moveTo>
                    <a:pt x="71884" y="117426"/>
                  </a:moveTo>
                  <a:lnTo>
                    <a:pt x="103585" y="117426"/>
                  </a:lnTo>
                  <a:cubicBezTo>
                    <a:pt x="105668" y="117426"/>
                    <a:pt x="106710" y="118467"/>
                    <a:pt x="106710" y="120551"/>
                  </a:cubicBezTo>
                  <a:cubicBezTo>
                    <a:pt x="106710" y="122634"/>
                    <a:pt x="105668" y="123676"/>
                    <a:pt x="103585" y="123676"/>
                  </a:cubicBezTo>
                  <a:lnTo>
                    <a:pt x="71884" y="123676"/>
                  </a:lnTo>
                  <a:cubicBezTo>
                    <a:pt x="69801" y="123676"/>
                    <a:pt x="68759" y="122634"/>
                    <a:pt x="68759" y="120551"/>
                  </a:cubicBezTo>
                  <a:cubicBezTo>
                    <a:pt x="68759" y="118467"/>
                    <a:pt x="69801" y="117426"/>
                    <a:pt x="71884" y="117426"/>
                  </a:cubicBezTo>
                  <a:close/>
                  <a:moveTo>
                    <a:pt x="135285" y="98227"/>
                  </a:moveTo>
                  <a:lnTo>
                    <a:pt x="166985" y="98227"/>
                  </a:lnTo>
                  <a:cubicBezTo>
                    <a:pt x="169069" y="98227"/>
                    <a:pt x="170111" y="99268"/>
                    <a:pt x="170111" y="101352"/>
                  </a:cubicBezTo>
                  <a:cubicBezTo>
                    <a:pt x="170111" y="103436"/>
                    <a:pt x="169069" y="104477"/>
                    <a:pt x="166985" y="104477"/>
                  </a:cubicBezTo>
                  <a:lnTo>
                    <a:pt x="135285" y="104477"/>
                  </a:lnTo>
                  <a:cubicBezTo>
                    <a:pt x="133201" y="104477"/>
                    <a:pt x="132160" y="103436"/>
                    <a:pt x="132160" y="101352"/>
                  </a:cubicBezTo>
                  <a:cubicBezTo>
                    <a:pt x="132160" y="99268"/>
                    <a:pt x="133201" y="98227"/>
                    <a:pt x="135285" y="98227"/>
                  </a:cubicBezTo>
                  <a:close/>
                  <a:moveTo>
                    <a:pt x="97334" y="98227"/>
                  </a:moveTo>
                  <a:lnTo>
                    <a:pt x="122783" y="98227"/>
                  </a:lnTo>
                  <a:cubicBezTo>
                    <a:pt x="124867" y="98227"/>
                    <a:pt x="125909" y="99268"/>
                    <a:pt x="125909" y="101352"/>
                  </a:cubicBezTo>
                  <a:cubicBezTo>
                    <a:pt x="125909" y="103436"/>
                    <a:pt x="124867" y="104477"/>
                    <a:pt x="122783" y="104477"/>
                  </a:cubicBezTo>
                  <a:lnTo>
                    <a:pt x="97334" y="104477"/>
                  </a:lnTo>
                  <a:cubicBezTo>
                    <a:pt x="95250" y="104477"/>
                    <a:pt x="94208" y="103436"/>
                    <a:pt x="94208" y="101352"/>
                  </a:cubicBezTo>
                  <a:cubicBezTo>
                    <a:pt x="94208" y="99268"/>
                    <a:pt x="95250" y="98227"/>
                    <a:pt x="97334" y="98227"/>
                  </a:cubicBezTo>
                  <a:close/>
                  <a:moveTo>
                    <a:pt x="71884" y="98227"/>
                  </a:moveTo>
                  <a:lnTo>
                    <a:pt x="84386" y="98227"/>
                  </a:lnTo>
                  <a:cubicBezTo>
                    <a:pt x="86469" y="98227"/>
                    <a:pt x="87511" y="99268"/>
                    <a:pt x="87511" y="101352"/>
                  </a:cubicBezTo>
                  <a:cubicBezTo>
                    <a:pt x="87511" y="103436"/>
                    <a:pt x="86469" y="104477"/>
                    <a:pt x="84386" y="104477"/>
                  </a:cubicBezTo>
                  <a:lnTo>
                    <a:pt x="71884" y="104477"/>
                  </a:lnTo>
                  <a:cubicBezTo>
                    <a:pt x="69801" y="104477"/>
                    <a:pt x="68759" y="103436"/>
                    <a:pt x="68759" y="101352"/>
                  </a:cubicBezTo>
                  <a:cubicBezTo>
                    <a:pt x="68759" y="99268"/>
                    <a:pt x="69801" y="98227"/>
                    <a:pt x="71884" y="98227"/>
                  </a:cubicBezTo>
                  <a:close/>
                  <a:moveTo>
                    <a:pt x="154484" y="82600"/>
                  </a:moveTo>
                  <a:lnTo>
                    <a:pt x="166985" y="82600"/>
                  </a:lnTo>
                  <a:cubicBezTo>
                    <a:pt x="169069" y="82600"/>
                    <a:pt x="170111" y="83642"/>
                    <a:pt x="170111" y="85725"/>
                  </a:cubicBezTo>
                  <a:cubicBezTo>
                    <a:pt x="170111" y="87809"/>
                    <a:pt x="169069" y="88851"/>
                    <a:pt x="166985" y="88851"/>
                  </a:cubicBezTo>
                  <a:lnTo>
                    <a:pt x="154484" y="88851"/>
                  </a:lnTo>
                  <a:cubicBezTo>
                    <a:pt x="152400" y="88851"/>
                    <a:pt x="151358" y="87809"/>
                    <a:pt x="151358" y="85725"/>
                  </a:cubicBezTo>
                  <a:cubicBezTo>
                    <a:pt x="151358" y="83642"/>
                    <a:pt x="152400" y="82600"/>
                    <a:pt x="154484" y="82600"/>
                  </a:cubicBezTo>
                  <a:close/>
                  <a:moveTo>
                    <a:pt x="109835" y="82600"/>
                  </a:moveTo>
                  <a:lnTo>
                    <a:pt x="141536" y="82600"/>
                  </a:lnTo>
                  <a:cubicBezTo>
                    <a:pt x="143619" y="82600"/>
                    <a:pt x="144661" y="83642"/>
                    <a:pt x="144661" y="85725"/>
                  </a:cubicBezTo>
                  <a:cubicBezTo>
                    <a:pt x="144661" y="87809"/>
                    <a:pt x="143619" y="88851"/>
                    <a:pt x="141536" y="88851"/>
                  </a:cubicBezTo>
                  <a:lnTo>
                    <a:pt x="109835" y="88851"/>
                  </a:lnTo>
                  <a:cubicBezTo>
                    <a:pt x="107752" y="88851"/>
                    <a:pt x="106710" y="87809"/>
                    <a:pt x="106710" y="85725"/>
                  </a:cubicBezTo>
                  <a:cubicBezTo>
                    <a:pt x="106710" y="83642"/>
                    <a:pt x="107752" y="82600"/>
                    <a:pt x="109835" y="82600"/>
                  </a:cubicBezTo>
                  <a:close/>
                  <a:moveTo>
                    <a:pt x="71884" y="82600"/>
                  </a:moveTo>
                  <a:lnTo>
                    <a:pt x="97334" y="82600"/>
                  </a:lnTo>
                  <a:cubicBezTo>
                    <a:pt x="99417" y="82600"/>
                    <a:pt x="100459" y="83642"/>
                    <a:pt x="100459" y="85725"/>
                  </a:cubicBezTo>
                  <a:cubicBezTo>
                    <a:pt x="100459" y="87809"/>
                    <a:pt x="99417" y="88851"/>
                    <a:pt x="97334" y="88851"/>
                  </a:cubicBezTo>
                  <a:lnTo>
                    <a:pt x="71884" y="88851"/>
                  </a:lnTo>
                  <a:cubicBezTo>
                    <a:pt x="69801" y="88851"/>
                    <a:pt x="68759" y="87809"/>
                    <a:pt x="68759" y="85725"/>
                  </a:cubicBezTo>
                  <a:cubicBezTo>
                    <a:pt x="68759" y="83642"/>
                    <a:pt x="69801" y="82600"/>
                    <a:pt x="71884" y="82600"/>
                  </a:cubicBezTo>
                  <a:close/>
                  <a:moveTo>
                    <a:pt x="55811" y="60276"/>
                  </a:moveTo>
                  <a:cubicBezTo>
                    <a:pt x="50453" y="60276"/>
                    <a:pt x="47774" y="63252"/>
                    <a:pt x="47774" y="69205"/>
                  </a:cubicBezTo>
                  <a:lnTo>
                    <a:pt x="47774" y="152251"/>
                  </a:lnTo>
                  <a:cubicBezTo>
                    <a:pt x="47774" y="158502"/>
                    <a:pt x="50453" y="161627"/>
                    <a:pt x="55811" y="161627"/>
                  </a:cubicBezTo>
                  <a:lnTo>
                    <a:pt x="78135" y="161627"/>
                  </a:lnTo>
                  <a:cubicBezTo>
                    <a:pt x="79623" y="161627"/>
                    <a:pt x="81112" y="162372"/>
                    <a:pt x="82600" y="163860"/>
                  </a:cubicBezTo>
                  <a:cubicBezTo>
                    <a:pt x="83790" y="164753"/>
                    <a:pt x="84386" y="166241"/>
                    <a:pt x="84386" y="168325"/>
                  </a:cubicBezTo>
                  <a:lnTo>
                    <a:pt x="83939" y="185738"/>
                  </a:lnTo>
                  <a:lnTo>
                    <a:pt x="115640" y="162967"/>
                  </a:lnTo>
                  <a:cubicBezTo>
                    <a:pt x="116830" y="162074"/>
                    <a:pt x="118021" y="161627"/>
                    <a:pt x="119212" y="161627"/>
                  </a:cubicBezTo>
                  <a:lnTo>
                    <a:pt x="183059" y="161627"/>
                  </a:lnTo>
                  <a:cubicBezTo>
                    <a:pt x="185738" y="161627"/>
                    <a:pt x="188193" y="160734"/>
                    <a:pt x="190426" y="158949"/>
                  </a:cubicBezTo>
                  <a:cubicBezTo>
                    <a:pt x="192658" y="157163"/>
                    <a:pt x="193774" y="154930"/>
                    <a:pt x="193774" y="152251"/>
                  </a:cubicBezTo>
                  <a:lnTo>
                    <a:pt x="193774" y="69205"/>
                  </a:lnTo>
                  <a:cubicBezTo>
                    <a:pt x="193774" y="66824"/>
                    <a:pt x="192658" y="64740"/>
                    <a:pt x="190426" y="62954"/>
                  </a:cubicBezTo>
                  <a:cubicBezTo>
                    <a:pt x="188193" y="61168"/>
                    <a:pt x="185738" y="60276"/>
                    <a:pt x="183059" y="60276"/>
                  </a:cubicBezTo>
                  <a:close/>
                  <a:moveTo>
                    <a:pt x="55811" y="47327"/>
                  </a:moveTo>
                  <a:lnTo>
                    <a:pt x="183059" y="47327"/>
                  </a:lnTo>
                  <a:cubicBezTo>
                    <a:pt x="189310" y="47327"/>
                    <a:pt x="194742" y="49485"/>
                    <a:pt x="199355" y="53801"/>
                  </a:cubicBezTo>
                  <a:cubicBezTo>
                    <a:pt x="203969" y="58117"/>
                    <a:pt x="206276" y="63252"/>
                    <a:pt x="206276" y="69205"/>
                  </a:cubicBezTo>
                  <a:lnTo>
                    <a:pt x="206276" y="152251"/>
                  </a:lnTo>
                  <a:cubicBezTo>
                    <a:pt x="206276" y="158204"/>
                    <a:pt x="203895" y="163413"/>
                    <a:pt x="199132" y="167878"/>
                  </a:cubicBezTo>
                  <a:cubicBezTo>
                    <a:pt x="194370" y="172343"/>
                    <a:pt x="189012" y="174576"/>
                    <a:pt x="183059" y="174576"/>
                  </a:cubicBezTo>
                  <a:lnTo>
                    <a:pt x="121444" y="174576"/>
                  </a:lnTo>
                  <a:lnTo>
                    <a:pt x="80814" y="203597"/>
                  </a:lnTo>
                  <a:cubicBezTo>
                    <a:pt x="79623" y="204192"/>
                    <a:pt x="78433" y="204490"/>
                    <a:pt x="77242" y="204490"/>
                  </a:cubicBezTo>
                  <a:cubicBezTo>
                    <a:pt x="76051" y="204490"/>
                    <a:pt x="75158" y="204341"/>
                    <a:pt x="74563" y="204044"/>
                  </a:cubicBezTo>
                  <a:cubicBezTo>
                    <a:pt x="72182" y="202555"/>
                    <a:pt x="70991" y="200620"/>
                    <a:pt x="70991" y="198239"/>
                  </a:cubicBezTo>
                  <a:lnTo>
                    <a:pt x="71438" y="174576"/>
                  </a:lnTo>
                  <a:lnTo>
                    <a:pt x="55811" y="174576"/>
                  </a:lnTo>
                  <a:cubicBezTo>
                    <a:pt x="49858" y="174576"/>
                    <a:pt x="44872" y="172418"/>
                    <a:pt x="40854" y="168102"/>
                  </a:cubicBezTo>
                  <a:cubicBezTo>
                    <a:pt x="36835" y="163785"/>
                    <a:pt x="34826" y="158502"/>
                    <a:pt x="34826" y="152251"/>
                  </a:cubicBezTo>
                  <a:lnTo>
                    <a:pt x="34826" y="69205"/>
                  </a:lnTo>
                  <a:cubicBezTo>
                    <a:pt x="34826" y="63252"/>
                    <a:pt x="36835" y="58117"/>
                    <a:pt x="40854" y="53801"/>
                  </a:cubicBezTo>
                  <a:cubicBezTo>
                    <a:pt x="44872" y="49485"/>
                    <a:pt x="49858" y="47327"/>
                    <a:pt x="55811" y="47327"/>
                  </a:cubicBezTo>
                  <a:close/>
                  <a:moveTo>
                    <a:pt x="20538" y="0"/>
                  </a:moveTo>
                  <a:lnTo>
                    <a:pt x="148233" y="0"/>
                  </a:lnTo>
                  <a:cubicBezTo>
                    <a:pt x="154484" y="0"/>
                    <a:pt x="159916" y="2084"/>
                    <a:pt x="164530" y="6251"/>
                  </a:cubicBezTo>
                  <a:cubicBezTo>
                    <a:pt x="169143" y="10418"/>
                    <a:pt x="171450" y="15478"/>
                    <a:pt x="171450" y="21431"/>
                  </a:cubicBezTo>
                  <a:lnTo>
                    <a:pt x="171450" y="25450"/>
                  </a:lnTo>
                  <a:cubicBezTo>
                    <a:pt x="171450" y="26938"/>
                    <a:pt x="170855" y="28352"/>
                    <a:pt x="169664" y="29691"/>
                  </a:cubicBezTo>
                  <a:cubicBezTo>
                    <a:pt x="168474" y="31031"/>
                    <a:pt x="166985" y="31701"/>
                    <a:pt x="165199" y="31701"/>
                  </a:cubicBezTo>
                  <a:cubicBezTo>
                    <a:pt x="163413" y="31701"/>
                    <a:pt x="161851" y="31031"/>
                    <a:pt x="160511" y="29691"/>
                  </a:cubicBezTo>
                  <a:cubicBezTo>
                    <a:pt x="159172" y="28352"/>
                    <a:pt x="158502" y="26938"/>
                    <a:pt x="158502" y="25450"/>
                  </a:cubicBezTo>
                  <a:lnTo>
                    <a:pt x="158502" y="21431"/>
                  </a:lnTo>
                  <a:cubicBezTo>
                    <a:pt x="158502" y="19050"/>
                    <a:pt x="157460" y="16967"/>
                    <a:pt x="155377" y="15181"/>
                  </a:cubicBezTo>
                  <a:cubicBezTo>
                    <a:pt x="153293" y="13395"/>
                    <a:pt x="150912" y="12502"/>
                    <a:pt x="148233" y="12502"/>
                  </a:cubicBezTo>
                  <a:lnTo>
                    <a:pt x="20538" y="12502"/>
                  </a:lnTo>
                  <a:cubicBezTo>
                    <a:pt x="15181" y="12502"/>
                    <a:pt x="12502" y="15478"/>
                    <a:pt x="12502" y="21431"/>
                  </a:cubicBezTo>
                  <a:lnTo>
                    <a:pt x="12502" y="104477"/>
                  </a:lnTo>
                  <a:cubicBezTo>
                    <a:pt x="12502" y="107156"/>
                    <a:pt x="13246" y="109240"/>
                    <a:pt x="14734" y="110728"/>
                  </a:cubicBezTo>
                  <a:cubicBezTo>
                    <a:pt x="17711" y="113407"/>
                    <a:pt x="17860" y="116384"/>
                    <a:pt x="15181" y="119658"/>
                  </a:cubicBezTo>
                  <a:cubicBezTo>
                    <a:pt x="13692" y="121146"/>
                    <a:pt x="12055" y="121890"/>
                    <a:pt x="10269" y="121890"/>
                  </a:cubicBezTo>
                  <a:cubicBezTo>
                    <a:pt x="8781" y="121890"/>
                    <a:pt x="7442" y="121295"/>
                    <a:pt x="6251" y="120104"/>
                  </a:cubicBezTo>
                  <a:cubicBezTo>
                    <a:pt x="2084" y="116235"/>
                    <a:pt x="0" y="111026"/>
                    <a:pt x="0" y="104477"/>
                  </a:cubicBezTo>
                  <a:lnTo>
                    <a:pt x="0" y="21431"/>
                  </a:lnTo>
                  <a:cubicBezTo>
                    <a:pt x="0" y="15478"/>
                    <a:pt x="1935" y="10418"/>
                    <a:pt x="5804" y="6251"/>
                  </a:cubicBezTo>
                  <a:cubicBezTo>
                    <a:pt x="9674" y="2084"/>
                    <a:pt x="14585" y="0"/>
                    <a:pt x="2053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5" name="组合 4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GrpSpPr/>
          <p:nvPr/>
        </p:nvGrpSpPr>
        <p:grpSpPr>
          <a:xfrm>
            <a:off x="1182871" y="3137083"/>
            <a:ext cx="618634" cy="618634"/>
            <a:chOff x="1095115" y="3049327"/>
            <a:chExt cx="794145" cy="794145"/>
          </a:xfrm>
        </p:grpSpPr>
        <p:sp>
          <p:nvSpPr>
            <p:cNvPr id="12" name="Oval 131" descr="e7d195523061f1c0205959036996ad55c215b892a7aac5c0B9ADEF7896FB48F2EF97163A2DE1401E1875DEDC438B7864AD24CA23553DBBBD975DAF4CAD4A2592689FFB6CEE59FFA55B2702D0E5EE29CDFFAB234219E93DD38E3B1014B0CC2E9383018C70FAE29AA5FF0A83E1D011C51E35A65F43CED0ADA1369AD76A5FB6D093DE04E78520D1B99C"/>
            <p:cNvSpPr>
              <a:spLocks noChangeArrowheads="1"/>
            </p:cNvSpPr>
            <p:nvPr/>
          </p:nvSpPr>
          <p:spPr bwMode="auto">
            <a:xfrm>
              <a:off x="1095115" y="3049327"/>
              <a:ext cx="794145" cy="794145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blurRad="152400" sx="103000" sy="103000" algn="ctr" rotWithShape="0">
                <a:prstClr val="black">
                  <a:alpha val="30000"/>
                </a:prstClr>
              </a:outerShdw>
            </a:effectLst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 dirty="0"/>
            </a:p>
          </p:txBody>
        </p:sp>
        <p:sp>
          <p:nvSpPr>
            <p:cNvPr id="14" name="Freeform 48" descr="e7d195523061f1c0205959036996ad55c215b892a7aac5c0B9ADEF7896FB48F2EF97163A2DE1401E1875DEDC438B7864AD24CA23553DBBBD975DAF4CAD4A2592689FFB6CEE59FFA55B2702D0E5EE29CDFFAB234219E93DD38E3B1014B0CC2E9383018C70FAE29AA5FF0A83E1D011C51E35A65F43CED0ADA1369AD76A5FB6D093DE04E78520D1B99C"/>
            <p:cNvSpPr/>
            <p:nvPr/>
          </p:nvSpPr>
          <p:spPr>
            <a:xfrm>
              <a:off x="1307321" y="3283134"/>
              <a:ext cx="357144" cy="358495"/>
            </a:xfrm>
            <a:custGeom>
              <a:avLst/>
              <a:gdLst/>
              <a:ahLst/>
              <a:cxnLst/>
              <a:rect l="l" t="t" r="r" b="b"/>
              <a:pathLst>
                <a:path w="204608" h="205382">
                  <a:moveTo>
                    <a:pt x="46881" y="32147"/>
                  </a:moveTo>
                  <a:cubicBezTo>
                    <a:pt x="48667" y="31254"/>
                    <a:pt x="50155" y="31551"/>
                    <a:pt x="51346" y="33039"/>
                  </a:cubicBezTo>
                  <a:cubicBezTo>
                    <a:pt x="52536" y="34825"/>
                    <a:pt x="52239" y="36314"/>
                    <a:pt x="50453" y="37504"/>
                  </a:cubicBezTo>
                  <a:cubicBezTo>
                    <a:pt x="37356" y="45541"/>
                    <a:pt x="30807" y="57298"/>
                    <a:pt x="30807" y="72777"/>
                  </a:cubicBezTo>
                  <a:cubicBezTo>
                    <a:pt x="30807" y="74860"/>
                    <a:pt x="29766" y="75902"/>
                    <a:pt x="27682" y="75902"/>
                  </a:cubicBezTo>
                  <a:cubicBezTo>
                    <a:pt x="25599" y="75902"/>
                    <a:pt x="24557" y="74860"/>
                    <a:pt x="24557" y="72777"/>
                  </a:cubicBezTo>
                  <a:cubicBezTo>
                    <a:pt x="24557" y="54917"/>
                    <a:pt x="31998" y="41374"/>
                    <a:pt x="46881" y="32147"/>
                  </a:cubicBezTo>
                  <a:close/>
                  <a:moveTo>
                    <a:pt x="61168" y="25896"/>
                  </a:moveTo>
                  <a:cubicBezTo>
                    <a:pt x="63252" y="25300"/>
                    <a:pt x="64591" y="26045"/>
                    <a:pt x="65187" y="28128"/>
                  </a:cubicBezTo>
                  <a:cubicBezTo>
                    <a:pt x="65782" y="30212"/>
                    <a:pt x="65038" y="31551"/>
                    <a:pt x="62954" y="32147"/>
                  </a:cubicBezTo>
                  <a:cubicBezTo>
                    <a:pt x="62657" y="32147"/>
                    <a:pt x="62136" y="32221"/>
                    <a:pt x="61392" y="32370"/>
                  </a:cubicBezTo>
                  <a:cubicBezTo>
                    <a:pt x="60648" y="32519"/>
                    <a:pt x="60127" y="32742"/>
                    <a:pt x="59829" y="33039"/>
                  </a:cubicBezTo>
                  <a:lnTo>
                    <a:pt x="58936" y="33039"/>
                  </a:lnTo>
                  <a:cubicBezTo>
                    <a:pt x="57448" y="33039"/>
                    <a:pt x="56406" y="32295"/>
                    <a:pt x="55811" y="30807"/>
                  </a:cubicBezTo>
                  <a:cubicBezTo>
                    <a:pt x="55215" y="29319"/>
                    <a:pt x="55811" y="27979"/>
                    <a:pt x="57597" y="26789"/>
                  </a:cubicBezTo>
                  <a:cubicBezTo>
                    <a:pt x="58787" y="26789"/>
                    <a:pt x="59978" y="26491"/>
                    <a:pt x="61168" y="25896"/>
                  </a:cubicBezTo>
                  <a:close/>
                  <a:moveTo>
                    <a:pt x="72331" y="12948"/>
                  </a:moveTo>
                  <a:cubicBezTo>
                    <a:pt x="55959" y="12948"/>
                    <a:pt x="41895" y="18752"/>
                    <a:pt x="30138" y="30361"/>
                  </a:cubicBezTo>
                  <a:cubicBezTo>
                    <a:pt x="18380" y="41969"/>
                    <a:pt x="12502" y="55959"/>
                    <a:pt x="12502" y="72330"/>
                  </a:cubicBezTo>
                  <a:cubicBezTo>
                    <a:pt x="12502" y="88999"/>
                    <a:pt x="18380" y="103138"/>
                    <a:pt x="30138" y="114746"/>
                  </a:cubicBezTo>
                  <a:cubicBezTo>
                    <a:pt x="41895" y="126355"/>
                    <a:pt x="55959" y="132159"/>
                    <a:pt x="72331" y="132159"/>
                  </a:cubicBezTo>
                  <a:cubicBezTo>
                    <a:pt x="82451" y="132159"/>
                    <a:pt x="91678" y="129778"/>
                    <a:pt x="100013" y="125015"/>
                  </a:cubicBezTo>
                  <a:cubicBezTo>
                    <a:pt x="102691" y="123527"/>
                    <a:pt x="105222" y="123973"/>
                    <a:pt x="107603" y="126355"/>
                  </a:cubicBezTo>
                  <a:lnTo>
                    <a:pt x="132606" y="151358"/>
                  </a:lnTo>
                  <a:lnTo>
                    <a:pt x="134838" y="149572"/>
                  </a:lnTo>
                  <a:cubicBezTo>
                    <a:pt x="137517" y="148084"/>
                    <a:pt x="140047" y="148232"/>
                    <a:pt x="142429" y="150018"/>
                  </a:cubicBezTo>
                  <a:lnTo>
                    <a:pt x="150912" y="157162"/>
                  </a:lnTo>
                  <a:cubicBezTo>
                    <a:pt x="153293" y="159543"/>
                    <a:pt x="153740" y="161925"/>
                    <a:pt x="152251" y="164306"/>
                  </a:cubicBezTo>
                  <a:lnTo>
                    <a:pt x="150465" y="169217"/>
                  </a:lnTo>
                  <a:lnTo>
                    <a:pt x="157609" y="176361"/>
                  </a:lnTo>
                  <a:lnTo>
                    <a:pt x="167878" y="177254"/>
                  </a:lnTo>
                  <a:cubicBezTo>
                    <a:pt x="170259" y="177254"/>
                    <a:pt x="172045" y="178593"/>
                    <a:pt x="173236" y="181272"/>
                  </a:cubicBezTo>
                  <a:lnTo>
                    <a:pt x="176808" y="191541"/>
                  </a:lnTo>
                  <a:lnTo>
                    <a:pt x="191542" y="187970"/>
                  </a:lnTo>
                  <a:lnTo>
                    <a:pt x="189309" y="169217"/>
                  </a:lnTo>
                  <a:lnTo>
                    <a:pt x="126802" y="106263"/>
                  </a:lnTo>
                  <a:cubicBezTo>
                    <a:pt x="124420" y="103882"/>
                    <a:pt x="123974" y="101500"/>
                    <a:pt x="125462" y="99119"/>
                  </a:cubicBezTo>
                  <a:cubicBezTo>
                    <a:pt x="129629" y="91082"/>
                    <a:pt x="131713" y="82153"/>
                    <a:pt x="131713" y="72330"/>
                  </a:cubicBezTo>
                  <a:cubicBezTo>
                    <a:pt x="131713" y="55959"/>
                    <a:pt x="125909" y="41969"/>
                    <a:pt x="114300" y="30361"/>
                  </a:cubicBezTo>
                  <a:cubicBezTo>
                    <a:pt x="102691" y="18752"/>
                    <a:pt x="88702" y="12948"/>
                    <a:pt x="72331" y="12948"/>
                  </a:cubicBezTo>
                  <a:close/>
                  <a:moveTo>
                    <a:pt x="72331" y="0"/>
                  </a:moveTo>
                  <a:cubicBezTo>
                    <a:pt x="92274" y="0"/>
                    <a:pt x="109314" y="7069"/>
                    <a:pt x="123453" y="21208"/>
                  </a:cubicBezTo>
                  <a:cubicBezTo>
                    <a:pt x="137592" y="35346"/>
                    <a:pt x="144661" y="52387"/>
                    <a:pt x="144661" y="72330"/>
                  </a:cubicBezTo>
                  <a:cubicBezTo>
                    <a:pt x="144661" y="81260"/>
                    <a:pt x="142726" y="90636"/>
                    <a:pt x="138857" y="100459"/>
                  </a:cubicBezTo>
                  <a:lnTo>
                    <a:pt x="200025" y="161627"/>
                  </a:lnTo>
                  <a:cubicBezTo>
                    <a:pt x="201216" y="162818"/>
                    <a:pt x="201811" y="164157"/>
                    <a:pt x="201811" y="165645"/>
                  </a:cubicBezTo>
                  <a:lnTo>
                    <a:pt x="204490" y="192434"/>
                  </a:lnTo>
                  <a:cubicBezTo>
                    <a:pt x="205085" y="196304"/>
                    <a:pt x="203448" y="198536"/>
                    <a:pt x="199579" y="199132"/>
                  </a:cubicBezTo>
                  <a:lnTo>
                    <a:pt x="174129" y="204936"/>
                  </a:lnTo>
                  <a:cubicBezTo>
                    <a:pt x="173831" y="205234"/>
                    <a:pt x="173385" y="205382"/>
                    <a:pt x="172790" y="205382"/>
                  </a:cubicBezTo>
                  <a:cubicBezTo>
                    <a:pt x="169515" y="205382"/>
                    <a:pt x="167432" y="203894"/>
                    <a:pt x="166539" y="200918"/>
                  </a:cubicBezTo>
                  <a:lnTo>
                    <a:pt x="162967" y="189309"/>
                  </a:lnTo>
                  <a:lnTo>
                    <a:pt x="154484" y="188863"/>
                  </a:lnTo>
                  <a:cubicBezTo>
                    <a:pt x="152698" y="188863"/>
                    <a:pt x="151358" y="188267"/>
                    <a:pt x="150465" y="187077"/>
                  </a:cubicBezTo>
                  <a:lnTo>
                    <a:pt x="138410" y="175022"/>
                  </a:lnTo>
                  <a:cubicBezTo>
                    <a:pt x="136624" y="173236"/>
                    <a:pt x="136178" y="170854"/>
                    <a:pt x="137071" y="167878"/>
                  </a:cubicBezTo>
                  <a:lnTo>
                    <a:pt x="138857" y="163859"/>
                  </a:lnTo>
                  <a:lnTo>
                    <a:pt x="137964" y="162966"/>
                  </a:lnTo>
                  <a:lnTo>
                    <a:pt x="135731" y="164752"/>
                  </a:lnTo>
                  <a:cubicBezTo>
                    <a:pt x="132755" y="166538"/>
                    <a:pt x="129927" y="166390"/>
                    <a:pt x="127248" y="164306"/>
                  </a:cubicBezTo>
                  <a:lnTo>
                    <a:pt x="101799" y="138410"/>
                  </a:lnTo>
                  <a:cubicBezTo>
                    <a:pt x="91976" y="142577"/>
                    <a:pt x="82153" y="144661"/>
                    <a:pt x="72331" y="144661"/>
                  </a:cubicBezTo>
                  <a:cubicBezTo>
                    <a:pt x="52388" y="144661"/>
                    <a:pt x="35347" y="137666"/>
                    <a:pt x="21208" y="123676"/>
                  </a:cubicBezTo>
                  <a:cubicBezTo>
                    <a:pt x="7069" y="109686"/>
                    <a:pt x="0" y="92571"/>
                    <a:pt x="0" y="72330"/>
                  </a:cubicBezTo>
                  <a:cubicBezTo>
                    <a:pt x="0" y="52387"/>
                    <a:pt x="7069" y="35346"/>
                    <a:pt x="21208" y="21208"/>
                  </a:cubicBezTo>
                  <a:cubicBezTo>
                    <a:pt x="35347" y="7069"/>
                    <a:pt x="52388" y="0"/>
                    <a:pt x="7233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15" name="Rectangle 89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SpPr/>
          <p:nvPr/>
        </p:nvSpPr>
        <p:spPr>
          <a:xfrm>
            <a:off x="2138297" y="1785732"/>
            <a:ext cx="3198823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1200" b="1" dirty="0">
                <a:solidFill>
                  <a:schemeClr val="tx1">
                    <a:lumMod val="65000"/>
                    <a:lumOff val="35000"/>
                  </a:schemeClr>
                </a:solidFill>
                <a:ea typeface="Open Sans" pitchFamily="34" charset="0"/>
                <a:cs typeface="Open Sans" pitchFamily="34" charset="0"/>
              </a:rPr>
              <a:t>Key Words Here</a:t>
            </a:r>
            <a:endParaRPr lang="en-US" sz="1000" dirty="0">
              <a:solidFill>
                <a:schemeClr val="tx1">
                  <a:lumMod val="65000"/>
                  <a:lumOff val="35000"/>
                </a:schemeClr>
              </a:solidFill>
              <a:ea typeface="Open Sans" pitchFamily="34" charset="0"/>
              <a:cs typeface="Open Sans" pitchFamily="34" charset="0"/>
            </a:endParaRPr>
          </a:p>
          <a:p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ea typeface="Open Sans" pitchFamily="34" charset="0"/>
                <a:cs typeface="Open Sans" pitchFamily="34" charset="0"/>
              </a:rPr>
              <a:t>Vivamus Quam Dolor, Tempor Ac Gravida Sit Amet, Porta Fermentum Magna. Aliquam Euismod.</a:t>
            </a:r>
          </a:p>
        </p:txBody>
      </p:sp>
      <p:sp>
        <p:nvSpPr>
          <p:cNvPr id="16" name="Rectangle 89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SpPr/>
          <p:nvPr/>
        </p:nvSpPr>
        <p:spPr>
          <a:xfrm>
            <a:off x="2138297" y="3012890"/>
            <a:ext cx="3198823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1200" b="1" dirty="0">
                <a:solidFill>
                  <a:schemeClr val="tx1">
                    <a:lumMod val="65000"/>
                    <a:lumOff val="35000"/>
                  </a:schemeClr>
                </a:solidFill>
                <a:ea typeface="Open Sans" pitchFamily="34" charset="0"/>
                <a:cs typeface="Open Sans" pitchFamily="34" charset="0"/>
              </a:rPr>
              <a:t>Key Words Here</a:t>
            </a:r>
            <a:endParaRPr lang="en-US" sz="1000" dirty="0">
              <a:solidFill>
                <a:schemeClr val="tx1">
                  <a:lumMod val="65000"/>
                  <a:lumOff val="35000"/>
                </a:schemeClr>
              </a:solidFill>
              <a:ea typeface="Open Sans" pitchFamily="34" charset="0"/>
              <a:cs typeface="Open Sans" pitchFamily="34" charset="0"/>
            </a:endParaRPr>
          </a:p>
          <a:p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ea typeface="Open Sans" pitchFamily="34" charset="0"/>
                <a:cs typeface="Open Sans" pitchFamily="34" charset="0"/>
              </a:rPr>
              <a:t>Vivamus Quam Dolor, Tempor Ac Gravida Sit Amet, Porta Fermentum Magna. Aliquam Euismod.</a:t>
            </a:r>
          </a:p>
        </p:txBody>
      </p:sp>
      <p:sp>
        <p:nvSpPr>
          <p:cNvPr id="17" name="矩形 16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SpPr/>
          <p:nvPr/>
        </p:nvSpPr>
        <p:spPr>
          <a:xfrm>
            <a:off x="1135490" y="4346222"/>
            <a:ext cx="420163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ea typeface="Roboto" panose="02000000000000000000" pitchFamily="2" charset="0"/>
                <a:cs typeface="Helvetica" panose="020B0604020202020204" pitchFamily="34" charset="0"/>
              </a:rPr>
              <a:t>Continually deliver market positioning manufactured products whereas maintainable customer service. </a:t>
            </a:r>
            <a:r>
              <a:rPr lang="en-US" altLang="zh-CN" sz="1200" dirty="0" err="1">
                <a:solidFill>
                  <a:schemeClr val="tx1">
                    <a:lumMod val="75000"/>
                    <a:lumOff val="25000"/>
                  </a:schemeClr>
                </a:solidFill>
                <a:ea typeface="Roboto" panose="02000000000000000000" pitchFamily="2" charset="0"/>
                <a:cs typeface="Helvetica" panose="020B0604020202020204" pitchFamily="34" charset="0"/>
              </a:rPr>
              <a:t>Rapidiously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ea typeface="Roboto" panose="02000000000000000000" pitchFamily="2" charset="0"/>
                <a:cs typeface="Helvetica" panose="020B0604020202020204" pitchFamily="34" charset="0"/>
              </a:rPr>
              <a:t> actualize e-business materials before viral vortals. Compellingly deliver prospective catalysts for change before economically sound meta-services. </a:t>
            </a:r>
            <a:r>
              <a:rPr lang="en-US" altLang="zh-CN" sz="1200" dirty="0" err="1">
                <a:solidFill>
                  <a:schemeClr val="tx1">
                    <a:lumMod val="75000"/>
                    <a:lumOff val="25000"/>
                  </a:schemeClr>
                </a:solidFill>
                <a:ea typeface="Roboto" panose="02000000000000000000" pitchFamily="2" charset="0"/>
                <a:cs typeface="Helvetica" panose="020B0604020202020204" pitchFamily="34" charset="0"/>
              </a:rPr>
              <a:t>Intrinsicly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ea typeface="Roboto" panose="02000000000000000000" pitchFamily="2" charset="0"/>
                <a:cs typeface="Helvetica" panose="020B0604020202020204" pitchFamily="34" charset="0"/>
              </a:rPr>
              <a:t> enable optimal results for error-free architectures. Conveniently drive professional communities for extensive functionalities. </a:t>
            </a:r>
          </a:p>
        </p:txBody>
      </p:sp>
      <p:sp>
        <p:nvSpPr>
          <p:cNvPr id="18" name="圆角矩形 17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SpPr/>
          <p:nvPr/>
        </p:nvSpPr>
        <p:spPr>
          <a:xfrm>
            <a:off x="559854" y="360913"/>
            <a:ext cx="576816" cy="604892"/>
          </a:xfrm>
          <a:prstGeom prst="roundRect">
            <a:avLst>
              <a:gd name="adj" fmla="val 22417"/>
            </a:avLst>
          </a:prstGeom>
          <a:solidFill>
            <a:srgbClr val="EE534F"/>
          </a:solidFill>
          <a:ln>
            <a:noFill/>
          </a:ln>
          <a:effectLst>
            <a:outerShdw blurRad="152400" sx="103000" sy="103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/>
              <a:t>03</a:t>
            </a:r>
            <a:endParaRPr lang="zh-CN" altLang="en-US" sz="2400" b="1" dirty="0"/>
          </a:p>
        </p:txBody>
      </p:sp>
      <p:grpSp>
        <p:nvGrpSpPr>
          <p:cNvPr id="19" name="组合 18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GrpSpPr/>
          <p:nvPr/>
        </p:nvGrpSpPr>
        <p:grpSpPr>
          <a:xfrm>
            <a:off x="1269993" y="190792"/>
            <a:ext cx="3684778" cy="772982"/>
            <a:chOff x="1269993" y="190792"/>
            <a:chExt cx="3684778" cy="772982"/>
          </a:xfrm>
        </p:grpSpPr>
        <p:sp>
          <p:nvSpPr>
            <p:cNvPr id="20" name="矩形 19"/>
            <p:cNvSpPr/>
            <p:nvPr/>
          </p:nvSpPr>
          <p:spPr>
            <a:xfrm>
              <a:off x="1269993" y="190792"/>
              <a:ext cx="3291374" cy="64008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400" dirty="0">
                  <a:solidFill>
                    <a:srgbClr val="EE534F"/>
                  </a:solidFill>
                  <a:ea typeface="Microsoft YaHei UI" panose="020B0503020204020204" pitchFamily="34" charset="-122"/>
                </a:rPr>
                <a:t>CREATIVE</a:t>
              </a:r>
              <a:r>
                <a:rPr lang="en-US" altLang="zh-CN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Microsoft YaHei UI" panose="020B0503020204020204" pitchFamily="34" charset="-122"/>
                </a:rPr>
                <a:t> INFO DESIGN</a:t>
              </a:r>
              <a:endPara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ea typeface="Microsoft YaHei UI" panose="020B0503020204020204" pitchFamily="34" charset="-122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1299831" y="686775"/>
              <a:ext cx="3654940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en-US" altLang="zh-CN" sz="1200" dirty="0">
                  <a:solidFill>
                    <a:srgbClr val="262425"/>
                  </a:solidFill>
                  <a:ea typeface="Roboto" panose="02000000000000000000" pitchFamily="2" charset="0"/>
                  <a:cs typeface="Open Sans" panose="020B0606030504020204" pitchFamily="34" charset="0"/>
                </a:rPr>
                <a:t>compellingly deliver prospective catalysts for change</a:t>
              </a:r>
            </a:p>
          </p:txBody>
        </p:sp>
      </p:grpSp>
      <p:sp>
        <p:nvSpPr>
          <p:cNvPr id="6" name="e7d195523061f1c0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e7d195523061f1c0205959036996ad55c215b892a7aac5c0B9ADEF7896FB48F2EF97163A2DE1401E1875DEDC438B7864AD24CA23553DBBBD975DAF4CAD4A2592689FFB6CEE59FFA55B2702D0E5EE29CDFC0DD98BC7D6A39AC4E055256EE11BBEDCDB7C9722D66262996B68DE860BD3C77EBCAECB599909EC0E07B61811075331ABCDE6990254B8C8</a:t>
            </a:r>
            <a:endParaRPr lang="zh-CN" altLang="en-US" sz="100"/>
          </a:p>
        </p:txBody>
      </p:sp>
    </p:spTree>
    <p:extLst>
      <p:ext uri="{BB962C8B-B14F-4D97-AF65-F5344CB8AC3E}">
        <p14:creationId xmlns:p14="http://schemas.microsoft.com/office/powerpoint/2010/main" val="1507604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14:prism isInverted="1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2.22222E-6 L 0.02409 2.22222E-6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98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2" presetClass="path" presetSubtype="0" accel="50000" decel="50000" autoRev="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3.95833E-6 4.07407E-6 L -3.95833E-6 0.07222 " pathEditMode="relative" rAng="0" ptsTypes="AA">
                                      <p:cBhvr>
                                        <p:cTn id="1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611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autoRev="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2.08333E-6 1.85185E-6 L -2.08333E-6 -0.07292 " pathEditMode="relative" rAng="0" ptsTypes="AA">
                                      <p:cBhvr>
                                        <p:cTn id="2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657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2" presetClass="path" presetSubtype="0" accel="50000" decel="50000" autoRev="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4.16667E-6 -1.85185E-6 L 0.03333 0.00232 " pathEditMode="relative" rAng="0" ptsTypes="AA">
                                      <p:cBhvr>
                                        <p:cTn id="2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67" y="116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42" presetClass="path" presetSubtype="0" accel="50000" decel="50000" autoRev="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4.16667E-6 -1.85185E-6 L 0.03333 0.00232 " pathEditMode="relative" rAng="0" ptsTypes="AA">
                                      <p:cBhvr>
                                        <p:cTn id="3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67" y="116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1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18" grpId="0" animBg="1"/>
      <p:bldP spid="18" grpId="1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圆角矩形 4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SpPr/>
          <p:nvPr/>
        </p:nvSpPr>
        <p:spPr>
          <a:xfrm>
            <a:off x="5255152" y="1714500"/>
            <a:ext cx="1438213" cy="994500"/>
          </a:xfrm>
          <a:prstGeom prst="roundRect">
            <a:avLst/>
          </a:prstGeom>
          <a:solidFill>
            <a:srgbClr val="EE534F"/>
          </a:solidFill>
          <a:ln>
            <a:noFill/>
          </a:ln>
          <a:effectLst>
            <a:outerShdw blurRad="152400" sx="103000" sy="103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>
              <a:solidFill>
                <a:schemeClr val="lt1"/>
              </a:solidFill>
            </a:endParaRPr>
          </a:p>
        </p:txBody>
      </p:sp>
      <p:grpSp>
        <p:nvGrpSpPr>
          <p:cNvPr id="6" name="组合 5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GrpSpPr/>
          <p:nvPr/>
        </p:nvGrpSpPr>
        <p:grpSpPr>
          <a:xfrm>
            <a:off x="7917363" y="2659541"/>
            <a:ext cx="2486420" cy="738664"/>
            <a:chOff x="8548025" y="1459078"/>
            <a:chExt cx="2486420" cy="738664"/>
          </a:xfrm>
        </p:grpSpPr>
        <p:sp>
          <p:nvSpPr>
            <p:cNvPr id="8" name="矩形 7"/>
            <p:cNvSpPr/>
            <p:nvPr/>
          </p:nvSpPr>
          <p:spPr>
            <a:xfrm>
              <a:off x="8548025" y="1766855"/>
              <a:ext cx="2486420" cy="4308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Dotum" panose="020B0600000101010101" pitchFamily="34" charset="-127"/>
                  <a:cs typeface="Segoe UI Semilight" panose="020B0402040204020203" pitchFamily="34" charset="0"/>
                </a:rPr>
                <a:t>If you were a teardrop </a:t>
              </a:r>
              <a:r>
                <a:rPr lang="zh-CN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Dotum" panose="020B0600000101010101" pitchFamily="34" charset="-127"/>
                  <a:cs typeface="Segoe UI Semilight" panose="020B0402040204020203" pitchFamily="34" charset="0"/>
                </a:rPr>
                <a:t>，</a:t>
              </a:r>
              <a:r>
                <a:rPr lang="en-US" altLang="zh-CN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Dotum" panose="020B0600000101010101" pitchFamily="34" charset="-127"/>
                  <a:cs typeface="Segoe UI Semilight" panose="020B0402040204020203" pitchFamily="34" charset="0"/>
                </a:rPr>
                <a:t>in my eye,  for fear of losing you</a:t>
              </a:r>
              <a:r>
                <a:rPr lang="zh-CN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Dotum" panose="020B0600000101010101" pitchFamily="34" charset="-127"/>
                  <a:cs typeface="Segoe UI Semilight" panose="020B0402040204020203" pitchFamily="34" charset="0"/>
                </a:rPr>
                <a:t>，</a:t>
              </a:r>
              <a:r>
                <a:rPr lang="en-US" altLang="zh-CN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Dotum" panose="020B0600000101010101" pitchFamily="34" charset="-127"/>
                  <a:cs typeface="Segoe UI Semilight" panose="020B0402040204020203" pitchFamily="34" charset="0"/>
                </a:rPr>
                <a:t>I  would never cry</a:t>
              </a:r>
              <a:endPara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ea typeface="Dotum" panose="020B0600000101010101" pitchFamily="34" charset="-127"/>
                <a:cs typeface="Segoe UI Semilight" panose="020B0402040204020203" pitchFamily="34" charset="0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8548025" y="1459078"/>
              <a:ext cx="1356208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Dotum" panose="020B0600000101010101" pitchFamily="34" charset="-127"/>
                  <a:cs typeface="Segoe UI Semilight" panose="020B0402040204020203" pitchFamily="34" charset="0"/>
                </a:rPr>
                <a:t>Your title here</a:t>
              </a:r>
              <a:endPara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ea typeface="Dotum" panose="020B0600000101010101" pitchFamily="34" charset="-127"/>
                <a:cs typeface="Segoe UI Semilight" panose="020B0402040204020203" pitchFamily="34" charset="0"/>
              </a:endParaRPr>
            </a:p>
          </p:txBody>
        </p:sp>
      </p:grpSp>
      <p:grpSp>
        <p:nvGrpSpPr>
          <p:cNvPr id="12" name="组合 11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GrpSpPr/>
          <p:nvPr/>
        </p:nvGrpSpPr>
        <p:grpSpPr>
          <a:xfrm>
            <a:off x="8509925" y="4718196"/>
            <a:ext cx="2486420" cy="738664"/>
            <a:chOff x="8548025" y="1459078"/>
            <a:chExt cx="2486420" cy="738664"/>
          </a:xfrm>
        </p:grpSpPr>
        <p:sp>
          <p:nvSpPr>
            <p:cNvPr id="13" name="矩形 12"/>
            <p:cNvSpPr/>
            <p:nvPr/>
          </p:nvSpPr>
          <p:spPr>
            <a:xfrm>
              <a:off x="8548025" y="1766855"/>
              <a:ext cx="2486420" cy="4308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Dotum" panose="020B0600000101010101" pitchFamily="34" charset="-127"/>
                  <a:cs typeface="Segoe UI Semilight" panose="020B0402040204020203" pitchFamily="34" charset="0"/>
                </a:rPr>
                <a:t>If you were a teardrop </a:t>
              </a:r>
              <a:r>
                <a:rPr lang="zh-CN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Dotum" panose="020B0600000101010101" pitchFamily="34" charset="-127"/>
                  <a:cs typeface="Segoe UI Semilight" panose="020B0402040204020203" pitchFamily="34" charset="0"/>
                </a:rPr>
                <a:t>，</a:t>
              </a:r>
              <a:r>
                <a:rPr lang="en-US" altLang="zh-CN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Dotum" panose="020B0600000101010101" pitchFamily="34" charset="-127"/>
                  <a:cs typeface="Segoe UI Semilight" panose="020B0402040204020203" pitchFamily="34" charset="0"/>
                </a:rPr>
                <a:t>in my eye,  for fear of losing you</a:t>
              </a:r>
              <a:r>
                <a:rPr lang="zh-CN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Dotum" panose="020B0600000101010101" pitchFamily="34" charset="-127"/>
                  <a:cs typeface="Segoe UI Semilight" panose="020B0402040204020203" pitchFamily="34" charset="0"/>
                </a:rPr>
                <a:t>，</a:t>
              </a:r>
              <a:r>
                <a:rPr lang="en-US" altLang="zh-CN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Dotum" panose="020B0600000101010101" pitchFamily="34" charset="-127"/>
                  <a:cs typeface="Segoe UI Semilight" panose="020B0402040204020203" pitchFamily="34" charset="0"/>
                </a:rPr>
                <a:t>I  would never cry</a:t>
              </a:r>
              <a:endPara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ea typeface="Dotum" panose="020B0600000101010101" pitchFamily="34" charset="-127"/>
                <a:cs typeface="Segoe UI Semilight" panose="020B0402040204020203" pitchFamily="34" charset="0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8548025" y="1459078"/>
              <a:ext cx="1356208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Dotum" panose="020B0600000101010101" pitchFamily="34" charset="-127"/>
                  <a:cs typeface="Segoe UI Semilight" panose="020B0402040204020203" pitchFamily="34" charset="0"/>
                </a:rPr>
                <a:t>Your title here</a:t>
              </a:r>
              <a:endPara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ea typeface="Dotum" panose="020B0600000101010101" pitchFamily="34" charset="-127"/>
                <a:cs typeface="Segoe UI Semilight" panose="020B0402040204020203" pitchFamily="34" charset="0"/>
              </a:endParaRPr>
            </a:p>
          </p:txBody>
        </p:sp>
      </p:grpSp>
      <p:grpSp>
        <p:nvGrpSpPr>
          <p:cNvPr id="15" name="组合 14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GrpSpPr/>
          <p:nvPr/>
        </p:nvGrpSpPr>
        <p:grpSpPr>
          <a:xfrm>
            <a:off x="1841402" y="1705433"/>
            <a:ext cx="2486420" cy="738664"/>
            <a:chOff x="8548025" y="1459078"/>
            <a:chExt cx="2486420" cy="738664"/>
          </a:xfrm>
        </p:grpSpPr>
        <p:sp>
          <p:nvSpPr>
            <p:cNvPr id="16" name="矩形 15"/>
            <p:cNvSpPr/>
            <p:nvPr/>
          </p:nvSpPr>
          <p:spPr>
            <a:xfrm>
              <a:off x="8548025" y="1766855"/>
              <a:ext cx="2486420" cy="4308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altLang="zh-CN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Dotum" panose="020B0600000101010101" pitchFamily="34" charset="-127"/>
                  <a:cs typeface="Segoe UI Semilight" panose="020B0402040204020203" pitchFamily="34" charset="0"/>
                </a:rPr>
                <a:t>If you were a teardrop </a:t>
              </a:r>
              <a:r>
                <a:rPr lang="zh-CN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Dotum" panose="020B0600000101010101" pitchFamily="34" charset="-127"/>
                  <a:cs typeface="Segoe UI Semilight" panose="020B0402040204020203" pitchFamily="34" charset="0"/>
                </a:rPr>
                <a:t>，</a:t>
              </a:r>
              <a:r>
                <a:rPr lang="en-US" altLang="zh-CN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Dotum" panose="020B0600000101010101" pitchFamily="34" charset="-127"/>
                  <a:cs typeface="Segoe UI Semilight" panose="020B0402040204020203" pitchFamily="34" charset="0"/>
                </a:rPr>
                <a:t>in my eye,  for fear of losing you</a:t>
              </a:r>
              <a:r>
                <a:rPr lang="zh-CN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Dotum" panose="020B0600000101010101" pitchFamily="34" charset="-127"/>
                  <a:cs typeface="Segoe UI Semilight" panose="020B0402040204020203" pitchFamily="34" charset="0"/>
                </a:rPr>
                <a:t>，</a:t>
              </a:r>
              <a:r>
                <a:rPr lang="en-US" altLang="zh-CN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Dotum" panose="020B0600000101010101" pitchFamily="34" charset="-127"/>
                  <a:cs typeface="Segoe UI Semilight" panose="020B0402040204020203" pitchFamily="34" charset="0"/>
                </a:rPr>
                <a:t>I  would never cry</a:t>
              </a:r>
              <a:endPara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ea typeface="Dotum" panose="020B0600000101010101" pitchFamily="34" charset="-127"/>
                <a:cs typeface="Segoe UI Semilight" panose="020B0402040204020203" pitchFamily="34" charset="0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9678237" y="1459078"/>
              <a:ext cx="1356208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altLang="zh-CN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Dotum" panose="020B0600000101010101" pitchFamily="34" charset="-127"/>
                  <a:cs typeface="Segoe UI Semilight" panose="020B0402040204020203" pitchFamily="34" charset="0"/>
                </a:rPr>
                <a:t>Your title here</a:t>
              </a:r>
              <a:endPara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ea typeface="Dotum" panose="020B0600000101010101" pitchFamily="34" charset="-127"/>
                <a:cs typeface="Segoe UI Semilight" panose="020B0402040204020203" pitchFamily="34" charset="0"/>
              </a:endParaRPr>
            </a:p>
          </p:txBody>
        </p:sp>
      </p:grpSp>
      <p:grpSp>
        <p:nvGrpSpPr>
          <p:cNvPr id="18" name="组合 17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GrpSpPr/>
          <p:nvPr/>
        </p:nvGrpSpPr>
        <p:grpSpPr>
          <a:xfrm>
            <a:off x="1330543" y="3801447"/>
            <a:ext cx="2486420" cy="738664"/>
            <a:chOff x="8548025" y="1459078"/>
            <a:chExt cx="2486420" cy="738664"/>
          </a:xfrm>
        </p:grpSpPr>
        <p:sp>
          <p:nvSpPr>
            <p:cNvPr id="19" name="矩形 18"/>
            <p:cNvSpPr/>
            <p:nvPr/>
          </p:nvSpPr>
          <p:spPr>
            <a:xfrm>
              <a:off x="8548025" y="1766855"/>
              <a:ext cx="2486420" cy="4308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altLang="zh-CN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Dotum" panose="020B0600000101010101" pitchFamily="34" charset="-127"/>
                  <a:cs typeface="Segoe UI Semilight" panose="020B0402040204020203" pitchFamily="34" charset="0"/>
                </a:rPr>
                <a:t>If you were a teardrop </a:t>
              </a:r>
              <a:r>
                <a:rPr lang="zh-CN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Dotum" panose="020B0600000101010101" pitchFamily="34" charset="-127"/>
                  <a:cs typeface="Segoe UI Semilight" panose="020B0402040204020203" pitchFamily="34" charset="0"/>
                </a:rPr>
                <a:t>，</a:t>
              </a:r>
              <a:r>
                <a:rPr lang="en-US" altLang="zh-CN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Dotum" panose="020B0600000101010101" pitchFamily="34" charset="-127"/>
                  <a:cs typeface="Segoe UI Semilight" panose="020B0402040204020203" pitchFamily="34" charset="0"/>
                </a:rPr>
                <a:t>in my eye,  for fear of losing you</a:t>
              </a:r>
              <a:r>
                <a:rPr lang="zh-CN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Dotum" panose="020B0600000101010101" pitchFamily="34" charset="-127"/>
                  <a:cs typeface="Segoe UI Semilight" panose="020B0402040204020203" pitchFamily="34" charset="0"/>
                </a:rPr>
                <a:t>，</a:t>
              </a:r>
              <a:r>
                <a:rPr lang="en-US" altLang="zh-CN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Dotum" panose="020B0600000101010101" pitchFamily="34" charset="-127"/>
                  <a:cs typeface="Segoe UI Semilight" panose="020B0402040204020203" pitchFamily="34" charset="0"/>
                </a:rPr>
                <a:t>I  would never cry</a:t>
              </a:r>
              <a:endPara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ea typeface="Dotum" panose="020B0600000101010101" pitchFamily="34" charset="-127"/>
                <a:cs typeface="Segoe UI Semilight" panose="020B0402040204020203" pitchFamily="34" charset="0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9678237" y="1459078"/>
              <a:ext cx="1356208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altLang="zh-CN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Dotum" panose="020B0600000101010101" pitchFamily="34" charset="-127"/>
                  <a:cs typeface="Segoe UI Semilight" panose="020B0402040204020203" pitchFamily="34" charset="0"/>
                </a:rPr>
                <a:t>Your title here</a:t>
              </a:r>
              <a:endPara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ea typeface="Dotum" panose="020B0600000101010101" pitchFamily="34" charset="-127"/>
                <a:cs typeface="Segoe UI Semilight" panose="020B0402040204020203" pitchFamily="34" charset="0"/>
              </a:endParaRPr>
            </a:p>
          </p:txBody>
        </p:sp>
      </p:grpSp>
      <p:sp>
        <p:nvSpPr>
          <p:cNvPr id="21" name="圆角矩形 20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SpPr/>
          <p:nvPr/>
        </p:nvSpPr>
        <p:spPr>
          <a:xfrm>
            <a:off x="4880308" y="2680425"/>
            <a:ext cx="2187903" cy="994500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152400" sx="103000" sy="103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/>
          </a:p>
        </p:txBody>
      </p:sp>
      <p:sp>
        <p:nvSpPr>
          <p:cNvPr id="22" name="圆角矩形 21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SpPr/>
          <p:nvPr/>
        </p:nvSpPr>
        <p:spPr>
          <a:xfrm>
            <a:off x="4459560" y="3636825"/>
            <a:ext cx="3029401" cy="994500"/>
          </a:xfrm>
          <a:prstGeom prst="roundRect">
            <a:avLst/>
          </a:prstGeom>
          <a:solidFill>
            <a:srgbClr val="EE534F"/>
          </a:solidFill>
          <a:ln>
            <a:noFill/>
          </a:ln>
          <a:effectLst>
            <a:outerShdw blurRad="152400" sx="103000" sy="103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>
              <a:solidFill>
                <a:schemeClr val="lt1"/>
              </a:solidFill>
            </a:endParaRPr>
          </a:p>
        </p:txBody>
      </p:sp>
      <p:sp>
        <p:nvSpPr>
          <p:cNvPr id="23" name="圆角矩形 22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SpPr/>
          <p:nvPr/>
        </p:nvSpPr>
        <p:spPr>
          <a:xfrm>
            <a:off x="4031162" y="4593225"/>
            <a:ext cx="3886201" cy="994500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152400" sx="103000" sy="103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>
              <a:solidFill>
                <a:schemeClr val="lt1"/>
              </a:solidFill>
            </a:endParaRPr>
          </a:p>
        </p:txBody>
      </p:sp>
      <p:sp>
        <p:nvSpPr>
          <p:cNvPr id="24" name="矩形 23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SpPr/>
          <p:nvPr/>
        </p:nvSpPr>
        <p:spPr>
          <a:xfrm>
            <a:off x="5518508" y="3914699"/>
            <a:ext cx="89714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ea typeface="Dotum" panose="020B0600000101010101" pitchFamily="34" charset="-127"/>
              </a:rPr>
              <a:t>03%</a:t>
            </a:r>
            <a:endParaRPr lang="zh-CN" altLang="en-US" b="1" dirty="0">
              <a:solidFill>
                <a:schemeClr val="bg1"/>
              </a:solidFill>
              <a:ea typeface="Dotum" panose="020B0600000101010101" pitchFamily="34" charset="-127"/>
            </a:endParaRPr>
          </a:p>
        </p:txBody>
      </p:sp>
      <p:sp>
        <p:nvSpPr>
          <p:cNvPr id="25" name="矩形 24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SpPr/>
          <p:nvPr/>
        </p:nvSpPr>
        <p:spPr>
          <a:xfrm>
            <a:off x="5525686" y="4872084"/>
            <a:ext cx="89714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ea typeface="Dotum" panose="020B0600000101010101" pitchFamily="34" charset="-127"/>
              </a:rPr>
              <a:t>04%</a:t>
            </a:r>
            <a:endParaRPr lang="zh-CN" altLang="en-US" b="1" dirty="0">
              <a:solidFill>
                <a:schemeClr val="bg1"/>
              </a:solidFill>
              <a:ea typeface="Dotum" panose="020B0600000101010101" pitchFamily="34" charset="-127"/>
            </a:endParaRPr>
          </a:p>
        </p:txBody>
      </p:sp>
      <p:sp>
        <p:nvSpPr>
          <p:cNvPr id="26" name="矩形 25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SpPr/>
          <p:nvPr/>
        </p:nvSpPr>
        <p:spPr>
          <a:xfrm>
            <a:off x="5518510" y="2040541"/>
            <a:ext cx="89714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ea typeface="Dotum" panose="020B0600000101010101" pitchFamily="34" charset="-127"/>
              </a:rPr>
              <a:t>01%</a:t>
            </a:r>
            <a:endParaRPr lang="zh-CN" altLang="en-US" b="1" dirty="0">
              <a:solidFill>
                <a:schemeClr val="bg1"/>
              </a:solidFill>
              <a:ea typeface="Dotum" panose="020B0600000101010101" pitchFamily="34" charset="-127"/>
            </a:endParaRPr>
          </a:p>
        </p:txBody>
      </p:sp>
      <p:sp>
        <p:nvSpPr>
          <p:cNvPr id="27" name="矩形 26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SpPr/>
          <p:nvPr/>
        </p:nvSpPr>
        <p:spPr>
          <a:xfrm>
            <a:off x="5518509" y="2913182"/>
            <a:ext cx="89714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ea typeface="Dotum" panose="020B0600000101010101" pitchFamily="34" charset="-127"/>
              </a:rPr>
              <a:t>02%</a:t>
            </a:r>
            <a:endParaRPr lang="zh-CN" altLang="en-US" b="1" dirty="0">
              <a:solidFill>
                <a:schemeClr val="bg1"/>
              </a:solidFill>
              <a:ea typeface="Dotum" panose="020B0600000101010101" pitchFamily="34" charset="-127"/>
            </a:endParaRPr>
          </a:p>
        </p:txBody>
      </p:sp>
      <p:sp>
        <p:nvSpPr>
          <p:cNvPr id="28" name="圆角矩形 27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SpPr/>
          <p:nvPr/>
        </p:nvSpPr>
        <p:spPr>
          <a:xfrm>
            <a:off x="559854" y="360913"/>
            <a:ext cx="576816" cy="604892"/>
          </a:xfrm>
          <a:prstGeom prst="roundRect">
            <a:avLst>
              <a:gd name="adj" fmla="val 22417"/>
            </a:avLst>
          </a:prstGeom>
          <a:solidFill>
            <a:srgbClr val="EE534F"/>
          </a:solidFill>
          <a:ln>
            <a:noFill/>
          </a:ln>
          <a:effectLst>
            <a:outerShdw blurRad="152400" sx="103000" sy="103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/>
              <a:t>04</a:t>
            </a:r>
            <a:endParaRPr lang="zh-CN" altLang="en-US" sz="2400" b="1" dirty="0"/>
          </a:p>
        </p:txBody>
      </p:sp>
      <p:grpSp>
        <p:nvGrpSpPr>
          <p:cNvPr id="29" name="组合 28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GrpSpPr/>
          <p:nvPr/>
        </p:nvGrpSpPr>
        <p:grpSpPr>
          <a:xfrm>
            <a:off x="1269993" y="190792"/>
            <a:ext cx="3684778" cy="772982"/>
            <a:chOff x="1269993" y="190792"/>
            <a:chExt cx="3684778" cy="772982"/>
          </a:xfrm>
        </p:grpSpPr>
        <p:sp>
          <p:nvSpPr>
            <p:cNvPr id="30" name="矩形 29"/>
            <p:cNvSpPr/>
            <p:nvPr/>
          </p:nvSpPr>
          <p:spPr>
            <a:xfrm>
              <a:off x="1269993" y="190792"/>
              <a:ext cx="3291374" cy="64008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400" dirty="0">
                  <a:solidFill>
                    <a:srgbClr val="EE534F"/>
                  </a:solidFill>
                  <a:ea typeface="Microsoft YaHei UI" panose="020B0503020204020204" pitchFamily="34" charset="-122"/>
                </a:rPr>
                <a:t>CREATIVE</a:t>
              </a:r>
              <a:r>
                <a:rPr lang="en-US" altLang="zh-CN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Microsoft YaHei UI" panose="020B0503020204020204" pitchFamily="34" charset="-122"/>
                </a:rPr>
                <a:t> INFO DESIGN</a:t>
              </a:r>
              <a:endPara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ea typeface="Microsoft YaHei UI" panose="020B0503020204020204" pitchFamily="34" charset="-122"/>
              </a:endParaRPr>
            </a:p>
          </p:txBody>
        </p:sp>
        <p:sp>
          <p:nvSpPr>
            <p:cNvPr id="31" name="矩形 30"/>
            <p:cNvSpPr/>
            <p:nvPr/>
          </p:nvSpPr>
          <p:spPr>
            <a:xfrm>
              <a:off x="1299831" y="686775"/>
              <a:ext cx="3654940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en-US" altLang="zh-CN" sz="1200" dirty="0">
                  <a:solidFill>
                    <a:srgbClr val="262425"/>
                  </a:solidFill>
                  <a:ea typeface="Roboto" panose="02000000000000000000" pitchFamily="2" charset="0"/>
                  <a:cs typeface="Open Sans" panose="020B0606030504020204" pitchFamily="34" charset="0"/>
                </a:rPr>
                <a:t>compellingly deliver prospective catalysts for change</a:t>
              </a:r>
            </a:p>
          </p:txBody>
        </p:sp>
      </p:grpSp>
      <p:sp>
        <p:nvSpPr>
          <p:cNvPr id="2" name="e7d195523061f1c0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e7d195523061f1c0205959036996ad55c215b892a7aac5c0B9ADEF7896FB48F2EF97163A2DE1401E1875DEDC438B7864AD24CA23553DBBBD975DAF4CAD4A2592689FFB6CEE59FFA55B2702D0E5EE29CDFC0DD98BC7D6A39AC4E055256EE11BBEDCDB7C9722D66262996B68DE860BD3C77EBCAECB599909EC0E07B61811075331ABCDE6990254B8C8</a:t>
            </a:r>
            <a:endParaRPr lang="zh-CN" altLang="en-US" sz="100"/>
          </a:p>
        </p:txBody>
      </p:sp>
    </p:spTree>
    <p:extLst>
      <p:ext uri="{BB962C8B-B14F-4D97-AF65-F5344CB8AC3E}">
        <p14:creationId xmlns:p14="http://schemas.microsoft.com/office/powerpoint/2010/main" val="2681214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14:switch dir="r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2.22222E-6 L 0.02409 2.22222E-6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98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accel="50000" decel="5000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0.00039 0.08311 L 4.16667E-6 -3.7037E-6 " pathEditMode="relative" rAng="0" ptsTypes="AA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-4167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63" presetClass="path" presetSubtype="0" accel="50000" decel="50000" fill="hold" grpId="1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-0.00039 0.08311 L 4.16667E-6 -3.7037E-6 " pathEditMode="relative" rAng="0" ptsTypes="AA">
                                      <p:cBhvr>
                                        <p:cTn id="2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-4167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63" presetClass="path" presetSubtype="0" accel="50000" decel="5000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0.00039 0.08311 L 4.16667E-6 -3.7037E-6 " pathEditMode="relative" rAng="0" ptsTypes="AA">
                                      <p:cBhvr>
                                        <p:cTn id="3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-4167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63" presetClass="path" presetSubtype="0" accel="50000" decel="50000" fill="hold" grpId="1" nodeType="withEffect">
                                  <p:stCondLst>
                                    <p:cond delay="2250"/>
                                  </p:stCondLst>
                                  <p:childTnLst>
                                    <p:animMotion origin="layout" path="M -0.00039 0.08311 L 4.16667E-6 -3.7037E-6 " pathEditMode="relative" rAng="0" ptsTypes="AA">
                                      <p:cBhvr>
                                        <p:cTn id="4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-4167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3" presetClass="entr" presetSubtype="16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3" presetClass="entr" presetSubtype="16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2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2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8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8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  <p:bldP spid="24" grpId="0"/>
      <p:bldP spid="25" grpId="0"/>
      <p:bldP spid="26" grpId="0"/>
      <p:bldP spid="27" grpId="0"/>
      <p:bldP spid="28" grpId="0" animBg="1"/>
      <p:bldP spid="28" grpId="1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3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SpPr/>
          <p:nvPr/>
        </p:nvSpPr>
        <p:spPr>
          <a:xfrm>
            <a:off x="1023761" y="2135292"/>
            <a:ext cx="2269165" cy="3275714"/>
          </a:xfrm>
          <a:prstGeom prst="roundRect">
            <a:avLst>
              <a:gd name="adj" fmla="val 4016"/>
            </a:avLst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  <a:effectLst>
            <a:outerShdw blurRad="127000" sx="102000" sy="102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11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SpPr/>
          <p:nvPr/>
        </p:nvSpPr>
        <p:spPr>
          <a:xfrm>
            <a:off x="1023761" y="4517871"/>
            <a:ext cx="2269165" cy="457200"/>
          </a:xfrm>
          <a:prstGeom prst="rect">
            <a:avLst/>
          </a:prstGeom>
          <a:solidFill>
            <a:srgbClr val="EE53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8" name="TextBox 7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SpPr txBox="1"/>
          <p:nvPr/>
        </p:nvSpPr>
        <p:spPr>
          <a:xfrm>
            <a:off x="1490531" y="4631055"/>
            <a:ext cx="133562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  <a:latin typeface="Helvetica" panose="020B0604020202020204" pitchFamily="34" charset="0"/>
                <a:ea typeface="Roboto" panose="02000000000000000000" pitchFamily="2" charset="0"/>
                <a:cs typeface="Helvetica" panose="020B0604020202020204" pitchFamily="34" charset="0"/>
              </a:rPr>
              <a:t>ADD YOUR TITLE </a:t>
            </a:r>
          </a:p>
        </p:txBody>
      </p:sp>
      <p:sp>
        <p:nvSpPr>
          <p:cNvPr id="11" name="Freeform 44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SpPr/>
          <p:nvPr/>
        </p:nvSpPr>
        <p:spPr>
          <a:xfrm>
            <a:off x="1796720" y="2512445"/>
            <a:ext cx="723246" cy="716984"/>
          </a:xfrm>
          <a:custGeom>
            <a:avLst/>
            <a:gdLst/>
            <a:ahLst/>
            <a:cxnLst/>
            <a:rect l="l" t="t" r="r" b="b"/>
            <a:pathLst>
              <a:path w="206276" h="204490">
                <a:moveTo>
                  <a:pt x="97334" y="133052"/>
                </a:moveTo>
                <a:lnTo>
                  <a:pt x="119212" y="133052"/>
                </a:lnTo>
                <a:cubicBezTo>
                  <a:pt x="121593" y="133052"/>
                  <a:pt x="122783" y="134094"/>
                  <a:pt x="122783" y="136178"/>
                </a:cubicBezTo>
                <a:cubicBezTo>
                  <a:pt x="122783" y="138559"/>
                  <a:pt x="121593" y="139750"/>
                  <a:pt x="119212" y="139750"/>
                </a:cubicBezTo>
                <a:lnTo>
                  <a:pt x="97334" y="139750"/>
                </a:lnTo>
                <a:cubicBezTo>
                  <a:pt x="95250" y="139750"/>
                  <a:pt x="94208" y="138559"/>
                  <a:pt x="94208" y="136178"/>
                </a:cubicBezTo>
                <a:cubicBezTo>
                  <a:pt x="94208" y="134094"/>
                  <a:pt x="95250" y="133052"/>
                  <a:pt x="97334" y="133052"/>
                </a:cubicBezTo>
                <a:close/>
                <a:moveTo>
                  <a:pt x="71884" y="133052"/>
                </a:moveTo>
                <a:lnTo>
                  <a:pt x="84386" y="133052"/>
                </a:lnTo>
                <a:cubicBezTo>
                  <a:pt x="86469" y="133052"/>
                  <a:pt x="87511" y="134094"/>
                  <a:pt x="87511" y="136178"/>
                </a:cubicBezTo>
                <a:cubicBezTo>
                  <a:pt x="87511" y="138559"/>
                  <a:pt x="86469" y="139750"/>
                  <a:pt x="84386" y="139750"/>
                </a:cubicBezTo>
                <a:lnTo>
                  <a:pt x="71884" y="139750"/>
                </a:lnTo>
                <a:cubicBezTo>
                  <a:pt x="69801" y="139750"/>
                  <a:pt x="68759" y="138559"/>
                  <a:pt x="68759" y="136178"/>
                </a:cubicBezTo>
                <a:cubicBezTo>
                  <a:pt x="68759" y="134094"/>
                  <a:pt x="69801" y="133052"/>
                  <a:pt x="71884" y="133052"/>
                </a:cubicBezTo>
                <a:close/>
                <a:moveTo>
                  <a:pt x="160735" y="117426"/>
                </a:moveTo>
                <a:lnTo>
                  <a:pt x="166985" y="117426"/>
                </a:lnTo>
                <a:cubicBezTo>
                  <a:pt x="169069" y="117426"/>
                  <a:pt x="170111" y="118467"/>
                  <a:pt x="170111" y="120551"/>
                </a:cubicBezTo>
                <a:cubicBezTo>
                  <a:pt x="170111" y="122634"/>
                  <a:pt x="169069" y="123676"/>
                  <a:pt x="166985" y="123676"/>
                </a:cubicBezTo>
                <a:lnTo>
                  <a:pt x="160735" y="123676"/>
                </a:lnTo>
                <a:cubicBezTo>
                  <a:pt x="158651" y="123676"/>
                  <a:pt x="157609" y="122634"/>
                  <a:pt x="157609" y="120551"/>
                </a:cubicBezTo>
                <a:cubicBezTo>
                  <a:pt x="157609" y="118467"/>
                  <a:pt x="158651" y="117426"/>
                  <a:pt x="160735" y="117426"/>
                </a:cubicBezTo>
                <a:close/>
                <a:moveTo>
                  <a:pt x="116086" y="117426"/>
                </a:moveTo>
                <a:lnTo>
                  <a:pt x="147787" y="117426"/>
                </a:lnTo>
                <a:cubicBezTo>
                  <a:pt x="150168" y="117426"/>
                  <a:pt x="151358" y="118467"/>
                  <a:pt x="151358" y="120551"/>
                </a:cubicBezTo>
                <a:cubicBezTo>
                  <a:pt x="151358" y="122634"/>
                  <a:pt x="150168" y="123676"/>
                  <a:pt x="147787" y="123676"/>
                </a:cubicBezTo>
                <a:lnTo>
                  <a:pt x="116086" y="123676"/>
                </a:lnTo>
                <a:cubicBezTo>
                  <a:pt x="114003" y="123676"/>
                  <a:pt x="112961" y="122634"/>
                  <a:pt x="112961" y="120551"/>
                </a:cubicBezTo>
                <a:cubicBezTo>
                  <a:pt x="112961" y="118467"/>
                  <a:pt x="114003" y="117426"/>
                  <a:pt x="116086" y="117426"/>
                </a:cubicBezTo>
                <a:close/>
                <a:moveTo>
                  <a:pt x="71884" y="117426"/>
                </a:moveTo>
                <a:lnTo>
                  <a:pt x="103585" y="117426"/>
                </a:lnTo>
                <a:cubicBezTo>
                  <a:pt x="105668" y="117426"/>
                  <a:pt x="106710" y="118467"/>
                  <a:pt x="106710" y="120551"/>
                </a:cubicBezTo>
                <a:cubicBezTo>
                  <a:pt x="106710" y="122634"/>
                  <a:pt x="105668" y="123676"/>
                  <a:pt x="103585" y="123676"/>
                </a:cubicBezTo>
                <a:lnTo>
                  <a:pt x="71884" y="123676"/>
                </a:lnTo>
                <a:cubicBezTo>
                  <a:pt x="69801" y="123676"/>
                  <a:pt x="68759" y="122634"/>
                  <a:pt x="68759" y="120551"/>
                </a:cubicBezTo>
                <a:cubicBezTo>
                  <a:pt x="68759" y="118467"/>
                  <a:pt x="69801" y="117426"/>
                  <a:pt x="71884" y="117426"/>
                </a:cubicBezTo>
                <a:close/>
                <a:moveTo>
                  <a:pt x="135285" y="98227"/>
                </a:moveTo>
                <a:lnTo>
                  <a:pt x="166985" y="98227"/>
                </a:lnTo>
                <a:cubicBezTo>
                  <a:pt x="169069" y="98227"/>
                  <a:pt x="170111" y="99268"/>
                  <a:pt x="170111" y="101352"/>
                </a:cubicBezTo>
                <a:cubicBezTo>
                  <a:pt x="170111" y="103436"/>
                  <a:pt x="169069" y="104477"/>
                  <a:pt x="166985" y="104477"/>
                </a:cubicBezTo>
                <a:lnTo>
                  <a:pt x="135285" y="104477"/>
                </a:lnTo>
                <a:cubicBezTo>
                  <a:pt x="133201" y="104477"/>
                  <a:pt x="132160" y="103436"/>
                  <a:pt x="132160" y="101352"/>
                </a:cubicBezTo>
                <a:cubicBezTo>
                  <a:pt x="132160" y="99268"/>
                  <a:pt x="133201" y="98227"/>
                  <a:pt x="135285" y="98227"/>
                </a:cubicBezTo>
                <a:close/>
                <a:moveTo>
                  <a:pt x="97334" y="98227"/>
                </a:moveTo>
                <a:lnTo>
                  <a:pt x="122783" y="98227"/>
                </a:lnTo>
                <a:cubicBezTo>
                  <a:pt x="124867" y="98227"/>
                  <a:pt x="125909" y="99268"/>
                  <a:pt x="125909" y="101352"/>
                </a:cubicBezTo>
                <a:cubicBezTo>
                  <a:pt x="125909" y="103436"/>
                  <a:pt x="124867" y="104477"/>
                  <a:pt x="122783" y="104477"/>
                </a:cubicBezTo>
                <a:lnTo>
                  <a:pt x="97334" y="104477"/>
                </a:lnTo>
                <a:cubicBezTo>
                  <a:pt x="95250" y="104477"/>
                  <a:pt x="94208" y="103436"/>
                  <a:pt x="94208" y="101352"/>
                </a:cubicBezTo>
                <a:cubicBezTo>
                  <a:pt x="94208" y="99268"/>
                  <a:pt x="95250" y="98227"/>
                  <a:pt x="97334" y="98227"/>
                </a:cubicBezTo>
                <a:close/>
                <a:moveTo>
                  <a:pt x="71884" y="98227"/>
                </a:moveTo>
                <a:lnTo>
                  <a:pt x="84386" y="98227"/>
                </a:lnTo>
                <a:cubicBezTo>
                  <a:pt x="86469" y="98227"/>
                  <a:pt x="87511" y="99268"/>
                  <a:pt x="87511" y="101352"/>
                </a:cubicBezTo>
                <a:cubicBezTo>
                  <a:pt x="87511" y="103436"/>
                  <a:pt x="86469" y="104477"/>
                  <a:pt x="84386" y="104477"/>
                </a:cubicBezTo>
                <a:lnTo>
                  <a:pt x="71884" y="104477"/>
                </a:lnTo>
                <a:cubicBezTo>
                  <a:pt x="69801" y="104477"/>
                  <a:pt x="68759" y="103436"/>
                  <a:pt x="68759" y="101352"/>
                </a:cubicBezTo>
                <a:cubicBezTo>
                  <a:pt x="68759" y="99268"/>
                  <a:pt x="69801" y="98227"/>
                  <a:pt x="71884" y="98227"/>
                </a:cubicBezTo>
                <a:close/>
                <a:moveTo>
                  <a:pt x="154484" y="82600"/>
                </a:moveTo>
                <a:lnTo>
                  <a:pt x="166985" y="82600"/>
                </a:lnTo>
                <a:cubicBezTo>
                  <a:pt x="169069" y="82600"/>
                  <a:pt x="170111" y="83642"/>
                  <a:pt x="170111" y="85725"/>
                </a:cubicBezTo>
                <a:cubicBezTo>
                  <a:pt x="170111" y="87809"/>
                  <a:pt x="169069" y="88851"/>
                  <a:pt x="166985" y="88851"/>
                </a:cubicBezTo>
                <a:lnTo>
                  <a:pt x="154484" y="88851"/>
                </a:lnTo>
                <a:cubicBezTo>
                  <a:pt x="152400" y="88851"/>
                  <a:pt x="151358" y="87809"/>
                  <a:pt x="151358" y="85725"/>
                </a:cubicBezTo>
                <a:cubicBezTo>
                  <a:pt x="151358" y="83642"/>
                  <a:pt x="152400" y="82600"/>
                  <a:pt x="154484" y="82600"/>
                </a:cubicBezTo>
                <a:close/>
                <a:moveTo>
                  <a:pt x="109835" y="82600"/>
                </a:moveTo>
                <a:lnTo>
                  <a:pt x="141536" y="82600"/>
                </a:lnTo>
                <a:cubicBezTo>
                  <a:pt x="143619" y="82600"/>
                  <a:pt x="144661" y="83642"/>
                  <a:pt x="144661" y="85725"/>
                </a:cubicBezTo>
                <a:cubicBezTo>
                  <a:pt x="144661" y="87809"/>
                  <a:pt x="143619" y="88851"/>
                  <a:pt x="141536" y="88851"/>
                </a:cubicBezTo>
                <a:lnTo>
                  <a:pt x="109835" y="88851"/>
                </a:lnTo>
                <a:cubicBezTo>
                  <a:pt x="107752" y="88851"/>
                  <a:pt x="106710" y="87809"/>
                  <a:pt x="106710" y="85725"/>
                </a:cubicBezTo>
                <a:cubicBezTo>
                  <a:pt x="106710" y="83642"/>
                  <a:pt x="107752" y="82600"/>
                  <a:pt x="109835" y="82600"/>
                </a:cubicBezTo>
                <a:close/>
                <a:moveTo>
                  <a:pt x="71884" y="82600"/>
                </a:moveTo>
                <a:lnTo>
                  <a:pt x="97334" y="82600"/>
                </a:lnTo>
                <a:cubicBezTo>
                  <a:pt x="99417" y="82600"/>
                  <a:pt x="100459" y="83642"/>
                  <a:pt x="100459" y="85725"/>
                </a:cubicBezTo>
                <a:cubicBezTo>
                  <a:pt x="100459" y="87809"/>
                  <a:pt x="99417" y="88851"/>
                  <a:pt x="97334" y="88851"/>
                </a:cubicBezTo>
                <a:lnTo>
                  <a:pt x="71884" y="88851"/>
                </a:lnTo>
                <a:cubicBezTo>
                  <a:pt x="69801" y="88851"/>
                  <a:pt x="68759" y="87809"/>
                  <a:pt x="68759" y="85725"/>
                </a:cubicBezTo>
                <a:cubicBezTo>
                  <a:pt x="68759" y="83642"/>
                  <a:pt x="69801" y="82600"/>
                  <a:pt x="71884" y="82600"/>
                </a:cubicBezTo>
                <a:close/>
                <a:moveTo>
                  <a:pt x="55811" y="60276"/>
                </a:moveTo>
                <a:cubicBezTo>
                  <a:pt x="50453" y="60276"/>
                  <a:pt x="47774" y="63252"/>
                  <a:pt x="47774" y="69205"/>
                </a:cubicBezTo>
                <a:lnTo>
                  <a:pt x="47774" y="152251"/>
                </a:lnTo>
                <a:cubicBezTo>
                  <a:pt x="47774" y="158502"/>
                  <a:pt x="50453" y="161627"/>
                  <a:pt x="55811" y="161627"/>
                </a:cubicBezTo>
                <a:lnTo>
                  <a:pt x="78135" y="161627"/>
                </a:lnTo>
                <a:cubicBezTo>
                  <a:pt x="79623" y="161627"/>
                  <a:pt x="81112" y="162372"/>
                  <a:pt x="82600" y="163860"/>
                </a:cubicBezTo>
                <a:cubicBezTo>
                  <a:pt x="83790" y="164753"/>
                  <a:pt x="84386" y="166241"/>
                  <a:pt x="84386" y="168325"/>
                </a:cubicBezTo>
                <a:lnTo>
                  <a:pt x="83939" y="185738"/>
                </a:lnTo>
                <a:lnTo>
                  <a:pt x="115640" y="162967"/>
                </a:lnTo>
                <a:cubicBezTo>
                  <a:pt x="116830" y="162074"/>
                  <a:pt x="118021" y="161627"/>
                  <a:pt x="119212" y="161627"/>
                </a:cubicBezTo>
                <a:lnTo>
                  <a:pt x="183059" y="161627"/>
                </a:lnTo>
                <a:cubicBezTo>
                  <a:pt x="185738" y="161627"/>
                  <a:pt x="188193" y="160734"/>
                  <a:pt x="190426" y="158949"/>
                </a:cubicBezTo>
                <a:cubicBezTo>
                  <a:pt x="192658" y="157163"/>
                  <a:pt x="193774" y="154930"/>
                  <a:pt x="193774" y="152251"/>
                </a:cubicBezTo>
                <a:lnTo>
                  <a:pt x="193774" y="69205"/>
                </a:lnTo>
                <a:cubicBezTo>
                  <a:pt x="193774" y="66824"/>
                  <a:pt x="192658" y="64740"/>
                  <a:pt x="190426" y="62954"/>
                </a:cubicBezTo>
                <a:cubicBezTo>
                  <a:pt x="188193" y="61168"/>
                  <a:pt x="185738" y="60276"/>
                  <a:pt x="183059" y="60276"/>
                </a:cubicBezTo>
                <a:close/>
                <a:moveTo>
                  <a:pt x="55811" y="47327"/>
                </a:moveTo>
                <a:lnTo>
                  <a:pt x="183059" y="47327"/>
                </a:lnTo>
                <a:cubicBezTo>
                  <a:pt x="189310" y="47327"/>
                  <a:pt x="194742" y="49485"/>
                  <a:pt x="199355" y="53801"/>
                </a:cubicBezTo>
                <a:cubicBezTo>
                  <a:pt x="203969" y="58117"/>
                  <a:pt x="206276" y="63252"/>
                  <a:pt x="206276" y="69205"/>
                </a:cubicBezTo>
                <a:lnTo>
                  <a:pt x="206276" y="152251"/>
                </a:lnTo>
                <a:cubicBezTo>
                  <a:pt x="206276" y="158204"/>
                  <a:pt x="203895" y="163413"/>
                  <a:pt x="199132" y="167878"/>
                </a:cubicBezTo>
                <a:cubicBezTo>
                  <a:pt x="194370" y="172343"/>
                  <a:pt x="189012" y="174576"/>
                  <a:pt x="183059" y="174576"/>
                </a:cubicBezTo>
                <a:lnTo>
                  <a:pt x="121444" y="174576"/>
                </a:lnTo>
                <a:lnTo>
                  <a:pt x="80814" y="203597"/>
                </a:lnTo>
                <a:cubicBezTo>
                  <a:pt x="79623" y="204192"/>
                  <a:pt x="78433" y="204490"/>
                  <a:pt x="77242" y="204490"/>
                </a:cubicBezTo>
                <a:cubicBezTo>
                  <a:pt x="76051" y="204490"/>
                  <a:pt x="75158" y="204341"/>
                  <a:pt x="74563" y="204044"/>
                </a:cubicBezTo>
                <a:cubicBezTo>
                  <a:pt x="72182" y="202555"/>
                  <a:pt x="70991" y="200620"/>
                  <a:pt x="70991" y="198239"/>
                </a:cubicBezTo>
                <a:lnTo>
                  <a:pt x="71438" y="174576"/>
                </a:lnTo>
                <a:lnTo>
                  <a:pt x="55811" y="174576"/>
                </a:lnTo>
                <a:cubicBezTo>
                  <a:pt x="49858" y="174576"/>
                  <a:pt x="44872" y="172418"/>
                  <a:pt x="40854" y="168102"/>
                </a:cubicBezTo>
                <a:cubicBezTo>
                  <a:pt x="36835" y="163785"/>
                  <a:pt x="34826" y="158502"/>
                  <a:pt x="34826" y="152251"/>
                </a:cubicBezTo>
                <a:lnTo>
                  <a:pt x="34826" y="69205"/>
                </a:lnTo>
                <a:cubicBezTo>
                  <a:pt x="34826" y="63252"/>
                  <a:pt x="36835" y="58117"/>
                  <a:pt x="40854" y="53801"/>
                </a:cubicBezTo>
                <a:cubicBezTo>
                  <a:pt x="44872" y="49485"/>
                  <a:pt x="49858" y="47327"/>
                  <a:pt x="55811" y="47327"/>
                </a:cubicBezTo>
                <a:close/>
                <a:moveTo>
                  <a:pt x="20538" y="0"/>
                </a:moveTo>
                <a:lnTo>
                  <a:pt x="148233" y="0"/>
                </a:lnTo>
                <a:cubicBezTo>
                  <a:pt x="154484" y="0"/>
                  <a:pt x="159916" y="2084"/>
                  <a:pt x="164530" y="6251"/>
                </a:cubicBezTo>
                <a:cubicBezTo>
                  <a:pt x="169143" y="10418"/>
                  <a:pt x="171450" y="15478"/>
                  <a:pt x="171450" y="21431"/>
                </a:cubicBezTo>
                <a:lnTo>
                  <a:pt x="171450" y="25450"/>
                </a:lnTo>
                <a:cubicBezTo>
                  <a:pt x="171450" y="26938"/>
                  <a:pt x="170855" y="28352"/>
                  <a:pt x="169664" y="29691"/>
                </a:cubicBezTo>
                <a:cubicBezTo>
                  <a:pt x="168474" y="31031"/>
                  <a:pt x="166985" y="31701"/>
                  <a:pt x="165199" y="31701"/>
                </a:cubicBezTo>
                <a:cubicBezTo>
                  <a:pt x="163413" y="31701"/>
                  <a:pt x="161851" y="31031"/>
                  <a:pt x="160511" y="29691"/>
                </a:cubicBezTo>
                <a:cubicBezTo>
                  <a:pt x="159172" y="28352"/>
                  <a:pt x="158502" y="26938"/>
                  <a:pt x="158502" y="25450"/>
                </a:cubicBezTo>
                <a:lnTo>
                  <a:pt x="158502" y="21431"/>
                </a:lnTo>
                <a:cubicBezTo>
                  <a:pt x="158502" y="19050"/>
                  <a:pt x="157460" y="16967"/>
                  <a:pt x="155377" y="15181"/>
                </a:cubicBezTo>
                <a:cubicBezTo>
                  <a:pt x="153293" y="13395"/>
                  <a:pt x="150912" y="12502"/>
                  <a:pt x="148233" y="12502"/>
                </a:cubicBezTo>
                <a:lnTo>
                  <a:pt x="20538" y="12502"/>
                </a:lnTo>
                <a:cubicBezTo>
                  <a:pt x="15181" y="12502"/>
                  <a:pt x="12502" y="15478"/>
                  <a:pt x="12502" y="21431"/>
                </a:cubicBezTo>
                <a:lnTo>
                  <a:pt x="12502" y="104477"/>
                </a:lnTo>
                <a:cubicBezTo>
                  <a:pt x="12502" y="107156"/>
                  <a:pt x="13246" y="109240"/>
                  <a:pt x="14734" y="110728"/>
                </a:cubicBezTo>
                <a:cubicBezTo>
                  <a:pt x="17711" y="113407"/>
                  <a:pt x="17860" y="116384"/>
                  <a:pt x="15181" y="119658"/>
                </a:cubicBezTo>
                <a:cubicBezTo>
                  <a:pt x="13692" y="121146"/>
                  <a:pt x="12055" y="121890"/>
                  <a:pt x="10269" y="121890"/>
                </a:cubicBezTo>
                <a:cubicBezTo>
                  <a:pt x="8781" y="121890"/>
                  <a:pt x="7442" y="121295"/>
                  <a:pt x="6251" y="120104"/>
                </a:cubicBezTo>
                <a:cubicBezTo>
                  <a:pt x="2084" y="116235"/>
                  <a:pt x="0" y="111026"/>
                  <a:pt x="0" y="104477"/>
                </a:cubicBezTo>
                <a:lnTo>
                  <a:pt x="0" y="21431"/>
                </a:lnTo>
                <a:cubicBezTo>
                  <a:pt x="0" y="15478"/>
                  <a:pt x="1935" y="10418"/>
                  <a:pt x="5804" y="6251"/>
                </a:cubicBezTo>
                <a:cubicBezTo>
                  <a:pt x="9674" y="2084"/>
                  <a:pt x="14585" y="0"/>
                  <a:pt x="20538" y="0"/>
                </a:cubicBezTo>
                <a:close/>
              </a:path>
            </a:pathLst>
          </a:custGeom>
          <a:solidFill>
            <a:srgbClr val="EE534F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2" name="Rounded Rectangle 24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SpPr/>
          <p:nvPr/>
        </p:nvSpPr>
        <p:spPr>
          <a:xfrm>
            <a:off x="3620512" y="2135292"/>
            <a:ext cx="2269165" cy="3275714"/>
          </a:xfrm>
          <a:prstGeom prst="roundRect">
            <a:avLst>
              <a:gd name="adj" fmla="val 4016"/>
            </a:avLst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  <a:effectLst>
            <a:outerShdw blurRad="127000" sx="102000" sy="102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25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SpPr/>
          <p:nvPr/>
        </p:nvSpPr>
        <p:spPr>
          <a:xfrm>
            <a:off x="3620512" y="4517871"/>
            <a:ext cx="2269165" cy="4572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4" name="Freeform 46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SpPr/>
          <p:nvPr/>
        </p:nvSpPr>
        <p:spPr>
          <a:xfrm>
            <a:off x="4395589" y="2510419"/>
            <a:ext cx="719010" cy="719010"/>
          </a:xfrm>
          <a:custGeom>
            <a:avLst/>
            <a:gdLst/>
            <a:ahLst/>
            <a:cxnLst/>
            <a:rect l="l" t="t" r="r" b="b"/>
            <a:pathLst>
              <a:path w="203597" h="203597">
                <a:moveTo>
                  <a:pt x="30249" y="120104"/>
                </a:moveTo>
                <a:cubicBezTo>
                  <a:pt x="30919" y="120402"/>
                  <a:pt x="31402" y="121146"/>
                  <a:pt x="31700" y="122336"/>
                </a:cubicBezTo>
                <a:cubicBezTo>
                  <a:pt x="36165" y="136029"/>
                  <a:pt x="44202" y="147339"/>
                  <a:pt x="55810" y="156269"/>
                </a:cubicBezTo>
                <a:cubicBezTo>
                  <a:pt x="57596" y="157460"/>
                  <a:pt x="57894" y="158948"/>
                  <a:pt x="56703" y="160734"/>
                </a:cubicBezTo>
                <a:cubicBezTo>
                  <a:pt x="55810" y="161627"/>
                  <a:pt x="54917" y="162073"/>
                  <a:pt x="54024" y="162073"/>
                </a:cubicBezTo>
                <a:cubicBezTo>
                  <a:pt x="53429" y="162073"/>
                  <a:pt x="52834" y="161776"/>
                  <a:pt x="52238" y="161180"/>
                </a:cubicBezTo>
                <a:cubicBezTo>
                  <a:pt x="39141" y="151358"/>
                  <a:pt x="30361" y="139005"/>
                  <a:pt x="25896" y="124122"/>
                </a:cubicBezTo>
                <a:cubicBezTo>
                  <a:pt x="24705" y="122336"/>
                  <a:pt x="25300" y="121146"/>
                  <a:pt x="27682" y="120550"/>
                </a:cubicBezTo>
                <a:cubicBezTo>
                  <a:pt x="28724" y="119955"/>
                  <a:pt x="29579" y="119806"/>
                  <a:pt x="30249" y="120104"/>
                </a:cubicBezTo>
                <a:close/>
                <a:moveTo>
                  <a:pt x="25449" y="98673"/>
                </a:moveTo>
                <a:cubicBezTo>
                  <a:pt x="27533" y="98673"/>
                  <a:pt x="28575" y="99714"/>
                  <a:pt x="28575" y="101798"/>
                </a:cubicBezTo>
                <a:cubicBezTo>
                  <a:pt x="28575" y="104179"/>
                  <a:pt x="28724" y="106114"/>
                  <a:pt x="29021" y="107602"/>
                </a:cubicBezTo>
                <a:cubicBezTo>
                  <a:pt x="29021" y="109686"/>
                  <a:pt x="27979" y="110728"/>
                  <a:pt x="25896" y="110728"/>
                </a:cubicBezTo>
                <a:lnTo>
                  <a:pt x="25449" y="110728"/>
                </a:lnTo>
                <a:cubicBezTo>
                  <a:pt x="23961" y="110728"/>
                  <a:pt x="22919" y="109835"/>
                  <a:pt x="22324" y="108049"/>
                </a:cubicBezTo>
                <a:lnTo>
                  <a:pt x="22324" y="101798"/>
                </a:lnTo>
                <a:cubicBezTo>
                  <a:pt x="22324" y="99714"/>
                  <a:pt x="23366" y="98673"/>
                  <a:pt x="25449" y="98673"/>
                </a:cubicBezTo>
                <a:close/>
                <a:moveTo>
                  <a:pt x="36611" y="41076"/>
                </a:moveTo>
                <a:cubicBezTo>
                  <a:pt x="20538" y="58043"/>
                  <a:pt x="12501" y="78283"/>
                  <a:pt x="12501" y="101798"/>
                </a:cubicBezTo>
                <a:cubicBezTo>
                  <a:pt x="12501" y="126206"/>
                  <a:pt x="21282" y="147191"/>
                  <a:pt x="38844" y="164752"/>
                </a:cubicBezTo>
                <a:cubicBezTo>
                  <a:pt x="56406" y="182314"/>
                  <a:pt x="77390" y="191095"/>
                  <a:pt x="101798" y="191095"/>
                </a:cubicBezTo>
                <a:cubicBezTo>
                  <a:pt x="125313" y="191095"/>
                  <a:pt x="145628" y="183058"/>
                  <a:pt x="162743" y="166985"/>
                </a:cubicBezTo>
                <a:cubicBezTo>
                  <a:pt x="179858" y="150911"/>
                  <a:pt x="189160" y="131117"/>
                  <a:pt x="190649" y="107602"/>
                </a:cubicBezTo>
                <a:cubicBezTo>
                  <a:pt x="190946" y="106709"/>
                  <a:pt x="191095" y="104923"/>
                  <a:pt x="191095" y="102245"/>
                </a:cubicBezTo>
                <a:lnTo>
                  <a:pt x="101798" y="104923"/>
                </a:lnTo>
                <a:lnTo>
                  <a:pt x="100459" y="104923"/>
                </a:lnTo>
                <a:lnTo>
                  <a:pt x="100459" y="104477"/>
                </a:lnTo>
                <a:cubicBezTo>
                  <a:pt x="100161" y="104477"/>
                  <a:pt x="99863" y="104328"/>
                  <a:pt x="99566" y="104030"/>
                </a:cubicBezTo>
                <a:close/>
                <a:moveTo>
                  <a:pt x="165199" y="39290"/>
                </a:moveTo>
                <a:lnTo>
                  <a:pt x="109388" y="98226"/>
                </a:lnTo>
                <a:lnTo>
                  <a:pt x="190649" y="95994"/>
                </a:lnTo>
                <a:cubicBezTo>
                  <a:pt x="189160" y="73670"/>
                  <a:pt x="180677" y="54768"/>
                  <a:pt x="165199" y="39290"/>
                </a:cubicBezTo>
                <a:close/>
                <a:moveTo>
                  <a:pt x="101798" y="12501"/>
                </a:moveTo>
                <a:cubicBezTo>
                  <a:pt x="78283" y="12501"/>
                  <a:pt x="58043" y="20538"/>
                  <a:pt x="41076" y="36611"/>
                </a:cubicBezTo>
                <a:lnTo>
                  <a:pt x="101798" y="97333"/>
                </a:lnTo>
                <a:lnTo>
                  <a:pt x="160734" y="34825"/>
                </a:lnTo>
                <a:cubicBezTo>
                  <a:pt x="156567" y="31551"/>
                  <a:pt x="153590" y="29319"/>
                  <a:pt x="151804" y="28128"/>
                </a:cubicBezTo>
                <a:cubicBezTo>
                  <a:pt x="136922" y="17710"/>
                  <a:pt x="120253" y="12501"/>
                  <a:pt x="101798" y="12501"/>
                </a:cubicBezTo>
                <a:close/>
                <a:moveTo>
                  <a:pt x="101798" y="0"/>
                </a:moveTo>
                <a:cubicBezTo>
                  <a:pt x="122932" y="0"/>
                  <a:pt x="141982" y="5804"/>
                  <a:pt x="158948" y="17412"/>
                </a:cubicBezTo>
                <a:cubicBezTo>
                  <a:pt x="172938" y="26937"/>
                  <a:pt x="183877" y="39141"/>
                  <a:pt x="191765" y="54024"/>
                </a:cubicBezTo>
                <a:cubicBezTo>
                  <a:pt x="199653" y="68907"/>
                  <a:pt x="203597" y="84832"/>
                  <a:pt x="203597" y="101798"/>
                </a:cubicBezTo>
                <a:lnTo>
                  <a:pt x="203597" y="108942"/>
                </a:lnTo>
                <a:cubicBezTo>
                  <a:pt x="201811" y="135433"/>
                  <a:pt x="191095" y="157832"/>
                  <a:pt x="171450" y="176138"/>
                </a:cubicBezTo>
                <a:cubicBezTo>
                  <a:pt x="151804" y="194444"/>
                  <a:pt x="128587" y="203597"/>
                  <a:pt x="101798" y="203597"/>
                </a:cubicBezTo>
                <a:cubicBezTo>
                  <a:pt x="73818" y="203597"/>
                  <a:pt x="49857" y="193625"/>
                  <a:pt x="29914" y="173682"/>
                </a:cubicBezTo>
                <a:cubicBezTo>
                  <a:pt x="9971" y="153739"/>
                  <a:pt x="0" y="129778"/>
                  <a:pt x="0" y="101798"/>
                </a:cubicBezTo>
                <a:cubicBezTo>
                  <a:pt x="0" y="73818"/>
                  <a:pt x="9971" y="49857"/>
                  <a:pt x="29914" y="29914"/>
                </a:cubicBezTo>
                <a:cubicBezTo>
                  <a:pt x="49857" y="9971"/>
                  <a:pt x="73818" y="0"/>
                  <a:pt x="101798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5" name="Rounded Rectangle 30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SpPr/>
          <p:nvPr/>
        </p:nvSpPr>
        <p:spPr>
          <a:xfrm>
            <a:off x="6217263" y="2135292"/>
            <a:ext cx="2269165" cy="3275714"/>
          </a:xfrm>
          <a:prstGeom prst="roundRect">
            <a:avLst>
              <a:gd name="adj" fmla="val 4016"/>
            </a:avLst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  <a:effectLst>
            <a:outerShdw blurRad="127000" sx="102000" sy="102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31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SpPr/>
          <p:nvPr/>
        </p:nvSpPr>
        <p:spPr>
          <a:xfrm>
            <a:off x="6217263" y="4517871"/>
            <a:ext cx="2269165" cy="457200"/>
          </a:xfrm>
          <a:prstGeom prst="rect">
            <a:avLst/>
          </a:prstGeom>
          <a:solidFill>
            <a:srgbClr val="EE53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7" name="Freeform 48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SpPr/>
          <p:nvPr/>
        </p:nvSpPr>
        <p:spPr>
          <a:xfrm>
            <a:off x="6993695" y="2502560"/>
            <a:ext cx="716300" cy="719010"/>
          </a:xfrm>
          <a:custGeom>
            <a:avLst/>
            <a:gdLst/>
            <a:ahLst/>
            <a:cxnLst/>
            <a:rect l="l" t="t" r="r" b="b"/>
            <a:pathLst>
              <a:path w="204608" h="205382">
                <a:moveTo>
                  <a:pt x="46881" y="32147"/>
                </a:moveTo>
                <a:cubicBezTo>
                  <a:pt x="48667" y="31254"/>
                  <a:pt x="50155" y="31551"/>
                  <a:pt x="51346" y="33039"/>
                </a:cubicBezTo>
                <a:cubicBezTo>
                  <a:pt x="52536" y="34825"/>
                  <a:pt x="52239" y="36314"/>
                  <a:pt x="50453" y="37504"/>
                </a:cubicBezTo>
                <a:cubicBezTo>
                  <a:pt x="37356" y="45541"/>
                  <a:pt x="30807" y="57298"/>
                  <a:pt x="30807" y="72777"/>
                </a:cubicBezTo>
                <a:cubicBezTo>
                  <a:pt x="30807" y="74860"/>
                  <a:pt x="29766" y="75902"/>
                  <a:pt x="27682" y="75902"/>
                </a:cubicBezTo>
                <a:cubicBezTo>
                  <a:pt x="25599" y="75902"/>
                  <a:pt x="24557" y="74860"/>
                  <a:pt x="24557" y="72777"/>
                </a:cubicBezTo>
                <a:cubicBezTo>
                  <a:pt x="24557" y="54917"/>
                  <a:pt x="31998" y="41374"/>
                  <a:pt x="46881" y="32147"/>
                </a:cubicBezTo>
                <a:close/>
                <a:moveTo>
                  <a:pt x="61168" y="25896"/>
                </a:moveTo>
                <a:cubicBezTo>
                  <a:pt x="63252" y="25300"/>
                  <a:pt x="64591" y="26045"/>
                  <a:pt x="65187" y="28128"/>
                </a:cubicBezTo>
                <a:cubicBezTo>
                  <a:pt x="65782" y="30212"/>
                  <a:pt x="65038" y="31551"/>
                  <a:pt x="62954" y="32147"/>
                </a:cubicBezTo>
                <a:cubicBezTo>
                  <a:pt x="62657" y="32147"/>
                  <a:pt x="62136" y="32221"/>
                  <a:pt x="61392" y="32370"/>
                </a:cubicBezTo>
                <a:cubicBezTo>
                  <a:pt x="60648" y="32519"/>
                  <a:pt x="60127" y="32742"/>
                  <a:pt x="59829" y="33039"/>
                </a:cubicBezTo>
                <a:lnTo>
                  <a:pt x="58936" y="33039"/>
                </a:lnTo>
                <a:cubicBezTo>
                  <a:pt x="57448" y="33039"/>
                  <a:pt x="56406" y="32295"/>
                  <a:pt x="55811" y="30807"/>
                </a:cubicBezTo>
                <a:cubicBezTo>
                  <a:pt x="55215" y="29319"/>
                  <a:pt x="55811" y="27979"/>
                  <a:pt x="57597" y="26789"/>
                </a:cubicBezTo>
                <a:cubicBezTo>
                  <a:pt x="58787" y="26789"/>
                  <a:pt x="59978" y="26491"/>
                  <a:pt x="61168" y="25896"/>
                </a:cubicBezTo>
                <a:close/>
                <a:moveTo>
                  <a:pt x="72331" y="12948"/>
                </a:moveTo>
                <a:cubicBezTo>
                  <a:pt x="55959" y="12948"/>
                  <a:pt x="41895" y="18752"/>
                  <a:pt x="30138" y="30361"/>
                </a:cubicBezTo>
                <a:cubicBezTo>
                  <a:pt x="18380" y="41969"/>
                  <a:pt x="12502" y="55959"/>
                  <a:pt x="12502" y="72330"/>
                </a:cubicBezTo>
                <a:cubicBezTo>
                  <a:pt x="12502" y="88999"/>
                  <a:pt x="18380" y="103138"/>
                  <a:pt x="30138" y="114746"/>
                </a:cubicBezTo>
                <a:cubicBezTo>
                  <a:pt x="41895" y="126355"/>
                  <a:pt x="55959" y="132159"/>
                  <a:pt x="72331" y="132159"/>
                </a:cubicBezTo>
                <a:cubicBezTo>
                  <a:pt x="82451" y="132159"/>
                  <a:pt x="91678" y="129778"/>
                  <a:pt x="100013" y="125015"/>
                </a:cubicBezTo>
                <a:cubicBezTo>
                  <a:pt x="102691" y="123527"/>
                  <a:pt x="105222" y="123973"/>
                  <a:pt x="107603" y="126355"/>
                </a:cubicBezTo>
                <a:lnTo>
                  <a:pt x="132606" y="151358"/>
                </a:lnTo>
                <a:lnTo>
                  <a:pt x="134838" y="149572"/>
                </a:lnTo>
                <a:cubicBezTo>
                  <a:pt x="137517" y="148084"/>
                  <a:pt x="140047" y="148232"/>
                  <a:pt x="142429" y="150018"/>
                </a:cubicBezTo>
                <a:lnTo>
                  <a:pt x="150912" y="157162"/>
                </a:lnTo>
                <a:cubicBezTo>
                  <a:pt x="153293" y="159543"/>
                  <a:pt x="153740" y="161925"/>
                  <a:pt x="152251" y="164306"/>
                </a:cubicBezTo>
                <a:lnTo>
                  <a:pt x="150465" y="169217"/>
                </a:lnTo>
                <a:lnTo>
                  <a:pt x="157609" y="176361"/>
                </a:lnTo>
                <a:lnTo>
                  <a:pt x="167878" y="177254"/>
                </a:lnTo>
                <a:cubicBezTo>
                  <a:pt x="170259" y="177254"/>
                  <a:pt x="172045" y="178593"/>
                  <a:pt x="173236" y="181272"/>
                </a:cubicBezTo>
                <a:lnTo>
                  <a:pt x="176808" y="191541"/>
                </a:lnTo>
                <a:lnTo>
                  <a:pt x="191542" y="187970"/>
                </a:lnTo>
                <a:lnTo>
                  <a:pt x="189309" y="169217"/>
                </a:lnTo>
                <a:lnTo>
                  <a:pt x="126802" y="106263"/>
                </a:lnTo>
                <a:cubicBezTo>
                  <a:pt x="124420" y="103882"/>
                  <a:pt x="123974" y="101500"/>
                  <a:pt x="125462" y="99119"/>
                </a:cubicBezTo>
                <a:cubicBezTo>
                  <a:pt x="129629" y="91082"/>
                  <a:pt x="131713" y="82153"/>
                  <a:pt x="131713" y="72330"/>
                </a:cubicBezTo>
                <a:cubicBezTo>
                  <a:pt x="131713" y="55959"/>
                  <a:pt x="125909" y="41969"/>
                  <a:pt x="114300" y="30361"/>
                </a:cubicBezTo>
                <a:cubicBezTo>
                  <a:pt x="102691" y="18752"/>
                  <a:pt x="88702" y="12948"/>
                  <a:pt x="72331" y="12948"/>
                </a:cubicBezTo>
                <a:close/>
                <a:moveTo>
                  <a:pt x="72331" y="0"/>
                </a:moveTo>
                <a:cubicBezTo>
                  <a:pt x="92274" y="0"/>
                  <a:pt x="109314" y="7069"/>
                  <a:pt x="123453" y="21208"/>
                </a:cubicBezTo>
                <a:cubicBezTo>
                  <a:pt x="137592" y="35346"/>
                  <a:pt x="144661" y="52387"/>
                  <a:pt x="144661" y="72330"/>
                </a:cubicBezTo>
                <a:cubicBezTo>
                  <a:pt x="144661" y="81260"/>
                  <a:pt x="142726" y="90636"/>
                  <a:pt x="138857" y="100459"/>
                </a:cubicBezTo>
                <a:lnTo>
                  <a:pt x="200025" y="161627"/>
                </a:lnTo>
                <a:cubicBezTo>
                  <a:pt x="201216" y="162818"/>
                  <a:pt x="201811" y="164157"/>
                  <a:pt x="201811" y="165645"/>
                </a:cubicBezTo>
                <a:lnTo>
                  <a:pt x="204490" y="192434"/>
                </a:lnTo>
                <a:cubicBezTo>
                  <a:pt x="205085" y="196304"/>
                  <a:pt x="203448" y="198536"/>
                  <a:pt x="199579" y="199132"/>
                </a:cubicBezTo>
                <a:lnTo>
                  <a:pt x="174129" y="204936"/>
                </a:lnTo>
                <a:cubicBezTo>
                  <a:pt x="173831" y="205234"/>
                  <a:pt x="173385" y="205382"/>
                  <a:pt x="172790" y="205382"/>
                </a:cubicBezTo>
                <a:cubicBezTo>
                  <a:pt x="169515" y="205382"/>
                  <a:pt x="167432" y="203894"/>
                  <a:pt x="166539" y="200918"/>
                </a:cubicBezTo>
                <a:lnTo>
                  <a:pt x="162967" y="189309"/>
                </a:lnTo>
                <a:lnTo>
                  <a:pt x="154484" y="188863"/>
                </a:lnTo>
                <a:cubicBezTo>
                  <a:pt x="152698" y="188863"/>
                  <a:pt x="151358" y="188267"/>
                  <a:pt x="150465" y="187077"/>
                </a:cubicBezTo>
                <a:lnTo>
                  <a:pt x="138410" y="175022"/>
                </a:lnTo>
                <a:cubicBezTo>
                  <a:pt x="136624" y="173236"/>
                  <a:pt x="136178" y="170854"/>
                  <a:pt x="137071" y="167878"/>
                </a:cubicBezTo>
                <a:lnTo>
                  <a:pt x="138857" y="163859"/>
                </a:lnTo>
                <a:lnTo>
                  <a:pt x="137964" y="162966"/>
                </a:lnTo>
                <a:lnTo>
                  <a:pt x="135731" y="164752"/>
                </a:lnTo>
                <a:cubicBezTo>
                  <a:pt x="132755" y="166538"/>
                  <a:pt x="129927" y="166390"/>
                  <a:pt x="127248" y="164306"/>
                </a:cubicBezTo>
                <a:lnTo>
                  <a:pt x="101799" y="138410"/>
                </a:lnTo>
                <a:cubicBezTo>
                  <a:pt x="91976" y="142577"/>
                  <a:pt x="82153" y="144661"/>
                  <a:pt x="72331" y="144661"/>
                </a:cubicBezTo>
                <a:cubicBezTo>
                  <a:pt x="52388" y="144661"/>
                  <a:pt x="35347" y="137666"/>
                  <a:pt x="21208" y="123676"/>
                </a:cubicBezTo>
                <a:cubicBezTo>
                  <a:pt x="7069" y="109686"/>
                  <a:pt x="0" y="92571"/>
                  <a:pt x="0" y="72330"/>
                </a:cubicBezTo>
                <a:cubicBezTo>
                  <a:pt x="0" y="52387"/>
                  <a:pt x="7069" y="35346"/>
                  <a:pt x="21208" y="21208"/>
                </a:cubicBezTo>
                <a:cubicBezTo>
                  <a:pt x="35347" y="7069"/>
                  <a:pt x="52388" y="0"/>
                  <a:pt x="72331" y="0"/>
                </a:cubicBezTo>
                <a:close/>
              </a:path>
            </a:pathLst>
          </a:custGeom>
          <a:solidFill>
            <a:srgbClr val="EE534F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8" name="Rounded Rectangle 36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SpPr/>
          <p:nvPr/>
        </p:nvSpPr>
        <p:spPr>
          <a:xfrm>
            <a:off x="8814014" y="2135292"/>
            <a:ext cx="2269165" cy="3275714"/>
          </a:xfrm>
          <a:prstGeom prst="roundRect">
            <a:avLst>
              <a:gd name="adj" fmla="val 4016"/>
            </a:avLst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  <a:effectLst>
            <a:outerShdw blurRad="127000" sx="102000" sy="102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37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SpPr/>
          <p:nvPr/>
        </p:nvSpPr>
        <p:spPr>
          <a:xfrm>
            <a:off x="8814014" y="4517871"/>
            <a:ext cx="2269165" cy="4572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0" name="Freeform 50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SpPr/>
          <p:nvPr/>
        </p:nvSpPr>
        <p:spPr>
          <a:xfrm>
            <a:off x="9588168" y="2502560"/>
            <a:ext cx="714360" cy="705079"/>
          </a:xfrm>
          <a:custGeom>
            <a:avLst/>
            <a:gdLst/>
            <a:ahLst/>
            <a:cxnLst/>
            <a:rect l="l" t="t" r="r" b="b"/>
            <a:pathLst>
              <a:path w="206276" h="203596">
                <a:moveTo>
                  <a:pt x="95548" y="108049"/>
                </a:moveTo>
                <a:cubicBezTo>
                  <a:pt x="93762" y="108049"/>
                  <a:pt x="92199" y="108719"/>
                  <a:pt x="90860" y="110058"/>
                </a:cubicBezTo>
                <a:cubicBezTo>
                  <a:pt x="89520" y="111397"/>
                  <a:pt x="88850" y="112960"/>
                  <a:pt x="88850" y="114746"/>
                </a:cubicBezTo>
                <a:lnTo>
                  <a:pt x="88850" y="129927"/>
                </a:lnTo>
                <a:cubicBezTo>
                  <a:pt x="88850" y="134391"/>
                  <a:pt x="91083" y="136624"/>
                  <a:pt x="95548" y="136624"/>
                </a:cubicBezTo>
                <a:lnTo>
                  <a:pt x="110728" y="136624"/>
                </a:lnTo>
                <a:cubicBezTo>
                  <a:pt x="115193" y="136624"/>
                  <a:pt x="117426" y="134391"/>
                  <a:pt x="117426" y="129927"/>
                </a:cubicBezTo>
                <a:lnTo>
                  <a:pt x="117426" y="114746"/>
                </a:lnTo>
                <a:cubicBezTo>
                  <a:pt x="117426" y="112960"/>
                  <a:pt x="116756" y="111397"/>
                  <a:pt x="115416" y="110058"/>
                </a:cubicBezTo>
                <a:cubicBezTo>
                  <a:pt x="114077" y="108719"/>
                  <a:pt x="112514" y="108049"/>
                  <a:pt x="110728" y="108049"/>
                </a:cubicBezTo>
                <a:close/>
                <a:moveTo>
                  <a:pt x="21878" y="54024"/>
                </a:moveTo>
                <a:cubicBezTo>
                  <a:pt x="19497" y="54024"/>
                  <a:pt x="17339" y="54992"/>
                  <a:pt x="15404" y="56926"/>
                </a:cubicBezTo>
                <a:cubicBezTo>
                  <a:pt x="13469" y="58861"/>
                  <a:pt x="12502" y="61019"/>
                  <a:pt x="12502" y="63400"/>
                </a:cubicBezTo>
                <a:lnTo>
                  <a:pt x="12502" y="117871"/>
                </a:lnTo>
                <a:lnTo>
                  <a:pt x="22771" y="117871"/>
                </a:lnTo>
                <a:cubicBezTo>
                  <a:pt x="24854" y="117871"/>
                  <a:pt x="25896" y="118913"/>
                  <a:pt x="25896" y="120997"/>
                </a:cubicBezTo>
                <a:cubicBezTo>
                  <a:pt x="25896" y="123080"/>
                  <a:pt x="24854" y="124122"/>
                  <a:pt x="22771" y="124122"/>
                </a:cubicBezTo>
                <a:lnTo>
                  <a:pt x="12502" y="124122"/>
                </a:lnTo>
                <a:lnTo>
                  <a:pt x="12502" y="181272"/>
                </a:lnTo>
                <a:cubicBezTo>
                  <a:pt x="12502" y="183951"/>
                  <a:pt x="13469" y="186184"/>
                  <a:pt x="15404" y="187970"/>
                </a:cubicBezTo>
                <a:cubicBezTo>
                  <a:pt x="17339" y="189755"/>
                  <a:pt x="19497" y="190648"/>
                  <a:pt x="21878" y="190648"/>
                </a:cubicBezTo>
                <a:lnTo>
                  <a:pt x="184398" y="190648"/>
                </a:lnTo>
                <a:cubicBezTo>
                  <a:pt x="186779" y="190648"/>
                  <a:pt x="188937" y="189755"/>
                  <a:pt x="190872" y="187970"/>
                </a:cubicBezTo>
                <a:cubicBezTo>
                  <a:pt x="192807" y="186184"/>
                  <a:pt x="193774" y="183951"/>
                  <a:pt x="193774" y="181272"/>
                </a:cubicBezTo>
                <a:lnTo>
                  <a:pt x="193774" y="124122"/>
                </a:lnTo>
                <a:lnTo>
                  <a:pt x="123676" y="124122"/>
                </a:lnTo>
                <a:lnTo>
                  <a:pt x="123676" y="130373"/>
                </a:lnTo>
                <a:cubicBezTo>
                  <a:pt x="123676" y="133647"/>
                  <a:pt x="122411" y="136549"/>
                  <a:pt x="119881" y="139079"/>
                </a:cubicBezTo>
                <a:cubicBezTo>
                  <a:pt x="117351" y="141610"/>
                  <a:pt x="114300" y="142875"/>
                  <a:pt x="110728" y="142875"/>
                </a:cubicBezTo>
                <a:lnTo>
                  <a:pt x="95548" y="142875"/>
                </a:lnTo>
                <a:cubicBezTo>
                  <a:pt x="91976" y="142875"/>
                  <a:pt x="88925" y="141610"/>
                  <a:pt x="86395" y="139079"/>
                </a:cubicBezTo>
                <a:cubicBezTo>
                  <a:pt x="83865" y="136549"/>
                  <a:pt x="82600" y="133647"/>
                  <a:pt x="82600" y="130373"/>
                </a:cubicBezTo>
                <a:lnTo>
                  <a:pt x="82600" y="124122"/>
                </a:lnTo>
                <a:lnTo>
                  <a:pt x="41523" y="124122"/>
                </a:lnTo>
                <a:cubicBezTo>
                  <a:pt x="39440" y="124122"/>
                  <a:pt x="38398" y="123080"/>
                  <a:pt x="38398" y="120997"/>
                </a:cubicBezTo>
                <a:cubicBezTo>
                  <a:pt x="38398" y="118913"/>
                  <a:pt x="39440" y="117871"/>
                  <a:pt x="41523" y="117871"/>
                </a:cubicBezTo>
                <a:lnTo>
                  <a:pt x="82600" y="117871"/>
                </a:lnTo>
                <a:lnTo>
                  <a:pt x="82600" y="114746"/>
                </a:lnTo>
                <a:cubicBezTo>
                  <a:pt x="82600" y="111174"/>
                  <a:pt x="83865" y="108123"/>
                  <a:pt x="86395" y="105593"/>
                </a:cubicBezTo>
                <a:cubicBezTo>
                  <a:pt x="88925" y="103063"/>
                  <a:pt x="91976" y="101798"/>
                  <a:pt x="95548" y="101798"/>
                </a:cubicBezTo>
                <a:lnTo>
                  <a:pt x="110728" y="101798"/>
                </a:lnTo>
                <a:cubicBezTo>
                  <a:pt x="114300" y="101798"/>
                  <a:pt x="117351" y="103063"/>
                  <a:pt x="119881" y="105593"/>
                </a:cubicBezTo>
                <a:cubicBezTo>
                  <a:pt x="122411" y="108123"/>
                  <a:pt x="123676" y="111174"/>
                  <a:pt x="123676" y="114746"/>
                </a:cubicBezTo>
                <a:lnTo>
                  <a:pt x="123676" y="117871"/>
                </a:lnTo>
                <a:lnTo>
                  <a:pt x="193774" y="117871"/>
                </a:lnTo>
                <a:lnTo>
                  <a:pt x="193774" y="63400"/>
                </a:lnTo>
                <a:cubicBezTo>
                  <a:pt x="193774" y="61019"/>
                  <a:pt x="192807" y="58861"/>
                  <a:pt x="190872" y="56926"/>
                </a:cubicBezTo>
                <a:cubicBezTo>
                  <a:pt x="188937" y="54992"/>
                  <a:pt x="186779" y="54024"/>
                  <a:pt x="184398" y="54024"/>
                </a:cubicBezTo>
                <a:close/>
                <a:moveTo>
                  <a:pt x="89743" y="12948"/>
                </a:moveTo>
                <a:cubicBezTo>
                  <a:pt x="84981" y="12948"/>
                  <a:pt x="82600" y="15329"/>
                  <a:pt x="82600" y="20091"/>
                </a:cubicBezTo>
                <a:lnTo>
                  <a:pt x="82600" y="41523"/>
                </a:lnTo>
                <a:lnTo>
                  <a:pt x="123676" y="41523"/>
                </a:lnTo>
                <a:lnTo>
                  <a:pt x="123676" y="20091"/>
                </a:lnTo>
                <a:cubicBezTo>
                  <a:pt x="123676" y="15329"/>
                  <a:pt x="119807" y="12948"/>
                  <a:pt x="112068" y="12948"/>
                </a:cubicBezTo>
                <a:close/>
                <a:moveTo>
                  <a:pt x="89743" y="0"/>
                </a:moveTo>
                <a:lnTo>
                  <a:pt x="115193" y="0"/>
                </a:lnTo>
                <a:cubicBezTo>
                  <a:pt x="121742" y="0"/>
                  <a:pt x="126950" y="1860"/>
                  <a:pt x="130820" y="5581"/>
                </a:cubicBezTo>
                <a:cubicBezTo>
                  <a:pt x="134690" y="9301"/>
                  <a:pt x="136624" y="14138"/>
                  <a:pt x="136624" y="20091"/>
                </a:cubicBezTo>
                <a:lnTo>
                  <a:pt x="136624" y="41523"/>
                </a:lnTo>
                <a:lnTo>
                  <a:pt x="184398" y="41523"/>
                </a:lnTo>
                <a:cubicBezTo>
                  <a:pt x="190351" y="41523"/>
                  <a:pt x="195486" y="43681"/>
                  <a:pt x="199802" y="47997"/>
                </a:cubicBezTo>
                <a:cubicBezTo>
                  <a:pt x="204118" y="52313"/>
                  <a:pt x="206276" y="57447"/>
                  <a:pt x="206276" y="63400"/>
                </a:cubicBezTo>
                <a:lnTo>
                  <a:pt x="206276" y="181272"/>
                </a:lnTo>
                <a:cubicBezTo>
                  <a:pt x="206276" y="187225"/>
                  <a:pt x="204118" y="192434"/>
                  <a:pt x="199802" y="196899"/>
                </a:cubicBezTo>
                <a:cubicBezTo>
                  <a:pt x="195486" y="201364"/>
                  <a:pt x="190351" y="203596"/>
                  <a:pt x="184398" y="203596"/>
                </a:cubicBezTo>
                <a:lnTo>
                  <a:pt x="21878" y="203596"/>
                </a:lnTo>
                <a:cubicBezTo>
                  <a:pt x="15925" y="203596"/>
                  <a:pt x="10790" y="201364"/>
                  <a:pt x="6474" y="196899"/>
                </a:cubicBezTo>
                <a:cubicBezTo>
                  <a:pt x="2158" y="192434"/>
                  <a:pt x="0" y="187225"/>
                  <a:pt x="0" y="181272"/>
                </a:cubicBezTo>
                <a:lnTo>
                  <a:pt x="0" y="63400"/>
                </a:lnTo>
                <a:cubicBezTo>
                  <a:pt x="0" y="57447"/>
                  <a:pt x="2158" y="52313"/>
                  <a:pt x="6474" y="47997"/>
                </a:cubicBezTo>
                <a:cubicBezTo>
                  <a:pt x="10790" y="43681"/>
                  <a:pt x="15925" y="41523"/>
                  <a:pt x="21878" y="41523"/>
                </a:cubicBezTo>
                <a:lnTo>
                  <a:pt x="69652" y="41523"/>
                </a:lnTo>
                <a:lnTo>
                  <a:pt x="69652" y="20091"/>
                </a:lnTo>
                <a:cubicBezTo>
                  <a:pt x="69652" y="14138"/>
                  <a:pt x="71363" y="9301"/>
                  <a:pt x="74786" y="5581"/>
                </a:cubicBezTo>
                <a:cubicBezTo>
                  <a:pt x="78209" y="1860"/>
                  <a:pt x="83195" y="0"/>
                  <a:pt x="89743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1" name="矩形 20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SpPr/>
          <p:nvPr/>
        </p:nvSpPr>
        <p:spPr>
          <a:xfrm>
            <a:off x="1133817" y="3530587"/>
            <a:ext cx="205286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anose="020B0604020202020204" pitchFamily="34" charset="0"/>
                <a:ea typeface="Roboto" panose="02000000000000000000" pitchFamily="2" charset="0"/>
                <a:cs typeface="Helvetica" panose="020B0604020202020204" pitchFamily="34" charset="0"/>
              </a:rPr>
              <a:t>Compellingly deliver prospective catalysts for change before economically sound meta-services. </a:t>
            </a:r>
            <a:endParaRPr lang="zh-CN" altLang="en-US" sz="1100" dirty="0">
              <a:solidFill>
                <a:schemeClr val="tx1">
                  <a:lumMod val="75000"/>
                  <a:lumOff val="2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2" name="矩形 21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SpPr/>
          <p:nvPr/>
        </p:nvSpPr>
        <p:spPr>
          <a:xfrm>
            <a:off x="3728661" y="3530587"/>
            <a:ext cx="205286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anose="020B0604020202020204" pitchFamily="34" charset="0"/>
                <a:ea typeface="Roboto" panose="02000000000000000000" pitchFamily="2" charset="0"/>
                <a:cs typeface="Helvetica" panose="020B0604020202020204" pitchFamily="34" charset="0"/>
              </a:rPr>
              <a:t>Compellingly deliver prospective catalysts for change before economically sound meta-services. </a:t>
            </a:r>
            <a:endParaRPr lang="zh-CN" altLang="en-US" sz="1100" dirty="0">
              <a:solidFill>
                <a:schemeClr val="tx1">
                  <a:lumMod val="75000"/>
                  <a:lumOff val="2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3" name="矩形 22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SpPr/>
          <p:nvPr/>
        </p:nvSpPr>
        <p:spPr>
          <a:xfrm>
            <a:off x="6326367" y="3525098"/>
            <a:ext cx="205286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anose="020B0604020202020204" pitchFamily="34" charset="0"/>
                <a:ea typeface="Roboto" panose="02000000000000000000" pitchFamily="2" charset="0"/>
                <a:cs typeface="Helvetica" panose="020B0604020202020204" pitchFamily="34" charset="0"/>
              </a:rPr>
              <a:t>Compellingly deliver prospective catalysts for change before economically sound meta-services. </a:t>
            </a:r>
            <a:endParaRPr lang="zh-CN" altLang="en-US" sz="1100" dirty="0">
              <a:solidFill>
                <a:schemeClr val="tx1">
                  <a:lumMod val="75000"/>
                  <a:lumOff val="2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4" name="矩形 23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SpPr/>
          <p:nvPr/>
        </p:nvSpPr>
        <p:spPr>
          <a:xfrm>
            <a:off x="8921211" y="3525098"/>
            <a:ext cx="205286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anose="020B0604020202020204" pitchFamily="34" charset="0"/>
                <a:ea typeface="Roboto" panose="02000000000000000000" pitchFamily="2" charset="0"/>
                <a:cs typeface="Helvetica" panose="020B0604020202020204" pitchFamily="34" charset="0"/>
              </a:rPr>
              <a:t>Compellingly deliver prospective catalysts for change before economically sound meta-services. </a:t>
            </a:r>
            <a:endParaRPr lang="zh-CN" altLang="en-US" sz="1100" dirty="0">
              <a:solidFill>
                <a:schemeClr val="tx1">
                  <a:lumMod val="75000"/>
                  <a:lumOff val="2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5" name="TextBox 7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SpPr txBox="1"/>
          <p:nvPr/>
        </p:nvSpPr>
        <p:spPr>
          <a:xfrm>
            <a:off x="4093535" y="4624724"/>
            <a:ext cx="133562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  <a:latin typeface="Helvetica" panose="020B0604020202020204" pitchFamily="34" charset="0"/>
                <a:ea typeface="Roboto" panose="02000000000000000000" pitchFamily="2" charset="0"/>
                <a:cs typeface="Helvetica" panose="020B0604020202020204" pitchFamily="34" charset="0"/>
              </a:rPr>
              <a:t>ADD YOUR TITLE </a:t>
            </a:r>
          </a:p>
        </p:txBody>
      </p:sp>
      <p:sp>
        <p:nvSpPr>
          <p:cNvPr id="26" name="TextBox 7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SpPr txBox="1"/>
          <p:nvPr/>
        </p:nvSpPr>
        <p:spPr>
          <a:xfrm>
            <a:off x="6692201" y="4627832"/>
            <a:ext cx="133562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  <a:latin typeface="Helvetica" panose="020B0604020202020204" pitchFamily="34" charset="0"/>
                <a:ea typeface="Roboto" panose="02000000000000000000" pitchFamily="2" charset="0"/>
                <a:cs typeface="Helvetica" panose="020B0604020202020204" pitchFamily="34" charset="0"/>
              </a:rPr>
              <a:t>ADD YOUR TITLE </a:t>
            </a:r>
          </a:p>
        </p:txBody>
      </p:sp>
      <p:sp>
        <p:nvSpPr>
          <p:cNvPr id="27" name="TextBox 7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SpPr txBox="1"/>
          <p:nvPr/>
        </p:nvSpPr>
        <p:spPr>
          <a:xfrm>
            <a:off x="9295205" y="4621501"/>
            <a:ext cx="133562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  <a:latin typeface="Helvetica" panose="020B0604020202020204" pitchFamily="34" charset="0"/>
                <a:ea typeface="Roboto" panose="02000000000000000000" pitchFamily="2" charset="0"/>
                <a:cs typeface="Helvetica" panose="020B0604020202020204" pitchFamily="34" charset="0"/>
              </a:rPr>
              <a:t>ADD YOUR TITLE </a:t>
            </a:r>
          </a:p>
        </p:txBody>
      </p:sp>
      <p:sp>
        <p:nvSpPr>
          <p:cNvPr id="28" name="圆角矩形 27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SpPr/>
          <p:nvPr/>
        </p:nvSpPr>
        <p:spPr>
          <a:xfrm>
            <a:off x="559854" y="360913"/>
            <a:ext cx="576816" cy="604892"/>
          </a:xfrm>
          <a:prstGeom prst="roundRect">
            <a:avLst>
              <a:gd name="adj" fmla="val 22417"/>
            </a:avLst>
          </a:prstGeom>
          <a:solidFill>
            <a:srgbClr val="EE534F"/>
          </a:solidFill>
          <a:ln>
            <a:noFill/>
          </a:ln>
          <a:effectLst>
            <a:outerShdw blurRad="152400" sx="103000" sy="103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/>
              <a:t>04</a:t>
            </a:r>
            <a:endParaRPr lang="zh-CN" altLang="en-US" sz="2400" b="1" dirty="0"/>
          </a:p>
        </p:txBody>
      </p:sp>
      <p:grpSp>
        <p:nvGrpSpPr>
          <p:cNvPr id="29" name="组合 28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GrpSpPr/>
          <p:nvPr/>
        </p:nvGrpSpPr>
        <p:grpSpPr>
          <a:xfrm>
            <a:off x="1269993" y="190792"/>
            <a:ext cx="3684778" cy="772982"/>
            <a:chOff x="1269993" y="190792"/>
            <a:chExt cx="3684778" cy="772982"/>
          </a:xfrm>
        </p:grpSpPr>
        <p:sp>
          <p:nvSpPr>
            <p:cNvPr id="30" name="矩形 29"/>
            <p:cNvSpPr/>
            <p:nvPr/>
          </p:nvSpPr>
          <p:spPr>
            <a:xfrm>
              <a:off x="1269993" y="190792"/>
              <a:ext cx="3291374" cy="64008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400" dirty="0">
                  <a:solidFill>
                    <a:srgbClr val="EE534F"/>
                  </a:solidFill>
                  <a:ea typeface="Microsoft YaHei UI" panose="020B0503020204020204" pitchFamily="34" charset="-122"/>
                </a:rPr>
                <a:t>CREATIVE</a:t>
              </a:r>
              <a:r>
                <a:rPr lang="en-US" altLang="zh-CN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Microsoft YaHei UI" panose="020B0503020204020204" pitchFamily="34" charset="-122"/>
                </a:rPr>
                <a:t> INFO DESIGN</a:t>
              </a:r>
              <a:endPara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ea typeface="Microsoft YaHei UI" panose="020B0503020204020204" pitchFamily="34" charset="-122"/>
              </a:endParaRPr>
            </a:p>
          </p:txBody>
        </p:sp>
        <p:sp>
          <p:nvSpPr>
            <p:cNvPr id="31" name="矩形 30"/>
            <p:cNvSpPr/>
            <p:nvPr/>
          </p:nvSpPr>
          <p:spPr>
            <a:xfrm>
              <a:off x="1299831" y="686775"/>
              <a:ext cx="3654940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en-US" altLang="zh-CN" sz="1200" dirty="0">
                  <a:solidFill>
                    <a:srgbClr val="262425"/>
                  </a:solidFill>
                  <a:ea typeface="Roboto" panose="02000000000000000000" pitchFamily="2" charset="0"/>
                  <a:cs typeface="Open Sans" panose="020B0606030504020204" pitchFamily="34" charset="0"/>
                </a:rPr>
                <a:t>compellingly deliver prospective catalysts for change</a:t>
              </a:r>
            </a:p>
          </p:txBody>
        </p:sp>
      </p:grpSp>
      <p:sp>
        <p:nvSpPr>
          <p:cNvPr id="2" name="e7d195523061f1c0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e7d195523061f1c0205959036996ad55c215b892a7aac5c0B9ADEF7896FB48F2EF97163A2DE1401E1875DEDC438B7864AD24CA23553DBBBD975DAF4CAD4A2592689FFB6CEE59FFA55B2702D0E5EE29CDFC0DD98BC7D6A39AC4E055256EE11BBEDCDB7C9722D66262996B68DE860BD3C77EBCAECB599909EC0E07B61811075331ABCDE6990254B8C8</a:t>
            </a:r>
            <a:endParaRPr lang="zh-CN" altLang="en-US" sz="100"/>
          </a:p>
        </p:txBody>
      </p:sp>
    </p:spTree>
    <p:extLst>
      <p:ext uri="{BB962C8B-B14F-4D97-AF65-F5344CB8AC3E}">
        <p14:creationId xmlns:p14="http://schemas.microsoft.com/office/powerpoint/2010/main" val="2297678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0">
        <p14:doors dir="ver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2.22222E-6 L 0.02409 2.22222E-6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98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2" presetClass="path" presetSubtype="0" accel="50000" decel="50000" autoRev="1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3.95833E-6 4.07407E-6 L -3.95833E-6 0.07222 " pathEditMode="relative" rAng="0" ptsTypes="AA">
                                      <p:cBhvr>
                                        <p:cTn id="1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611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autoRev="1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3.95833E-6 4.07407E-6 L -3.95833E-6 0.07222 " pathEditMode="relative" rAng="0" ptsTypes="AA">
                                      <p:cBhvr>
                                        <p:cTn id="2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611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2" presetClass="path" presetSubtype="0" accel="50000" decel="50000" autoRev="1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3.95833E-6 4.07407E-6 L -3.95833E-6 0.07222 " pathEditMode="relative" rAng="0" ptsTypes="AA">
                                      <p:cBhvr>
                                        <p:cTn id="2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611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42" presetClass="path" presetSubtype="0" accel="50000" decel="50000" autoRev="1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3.95833E-6 4.07407E-6 L -3.95833E-6 0.07222 " pathEditMode="relative" rAng="0" ptsTypes="AA">
                                      <p:cBhvr>
                                        <p:cTn id="3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611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autoRev="1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2.08333E-6 1.85185E-6 L -2.08333E-6 -0.07292 " pathEditMode="relative" rAng="0" ptsTypes="AA">
                                      <p:cBhvr>
                                        <p:cTn id="3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657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2" presetClass="path" presetSubtype="0" accel="50000" decel="50000" autoRev="1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2.08333E-6 1.85185E-6 L -2.08333E-6 -0.07292 " pathEditMode="relative" rAng="0" ptsTypes="AA">
                                      <p:cBhvr>
                                        <p:cTn id="4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657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42" presetClass="path" presetSubtype="0" accel="50000" decel="50000" autoRev="1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2.08333E-6 1.85185E-6 L -2.08333E-6 -0.07292 " pathEditMode="relative" rAng="0" ptsTypes="AA">
                                      <p:cBhvr>
                                        <p:cTn id="4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657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42" presetClass="path" presetSubtype="0" accel="50000" decel="50000" autoRev="1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2.08333E-6 1.85185E-6 L -2.08333E-6 -0.07292 " pathEditMode="relative" rAng="0" ptsTypes="AA">
                                      <p:cBhvr>
                                        <p:cTn id="5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657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53" presetClass="entr" presetSubtype="16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53" presetClass="entr" presetSubtype="16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53" presetClass="entr" presetSubtype="16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53" presetClass="entr" presetSubtype="16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53" presetClass="entr" presetSubtype="16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53" presetClass="entr" presetSubtype="16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53" presetClass="entr" presetSubtype="16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53" presetClass="entr" presetSubtype="16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53" presetClass="entr" presetSubtype="16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53" presetClass="entr" presetSubtype="16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53" presetClass="entr" presetSubtype="16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53" presetClass="entr" presetSubtype="16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6" grpId="1" animBg="1"/>
      <p:bldP spid="8" grpId="0"/>
      <p:bldP spid="11" grpId="0" animBg="1"/>
      <p:bldP spid="12" grpId="0" animBg="1"/>
      <p:bldP spid="12" grpId="1" animBg="1"/>
      <p:bldP spid="13" grpId="0" animBg="1"/>
      <p:bldP spid="13" grpId="1" animBg="1"/>
      <p:bldP spid="14" grpId="0" animBg="1"/>
      <p:bldP spid="15" grpId="0" animBg="1"/>
      <p:bldP spid="15" grpId="1" animBg="1"/>
      <p:bldP spid="16" grpId="0" animBg="1"/>
      <p:bldP spid="16" grpId="1" animBg="1"/>
      <p:bldP spid="17" grpId="0" animBg="1"/>
      <p:bldP spid="18" grpId="0" animBg="1"/>
      <p:bldP spid="18" grpId="1" animBg="1"/>
      <p:bldP spid="19" grpId="0" animBg="1"/>
      <p:bldP spid="19" grpId="1" animBg="1"/>
      <p:bldP spid="20" grpId="0" animBg="1"/>
      <p:bldP spid="21" grpId="0"/>
      <p:bldP spid="22" grpId="0"/>
      <p:bldP spid="23" grpId="0"/>
      <p:bldP spid="24" grpId="0"/>
      <p:bldP spid="25" grpId="0"/>
      <p:bldP spid="26" grpId="0"/>
      <p:bldP spid="27" grpId="0"/>
      <p:bldP spid="28" grpId="0" animBg="1"/>
      <p:bldP spid="28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28217" r="-29" b="26945"/>
          <a:stretch/>
        </p:blipFill>
        <p:spPr>
          <a:xfrm>
            <a:off x="0" y="1935126"/>
            <a:ext cx="12195544" cy="3075024"/>
          </a:xfrm>
          <a:prstGeom prst="rect">
            <a:avLst/>
          </a:prstGeom>
        </p:spPr>
      </p:pic>
      <p:sp>
        <p:nvSpPr>
          <p:cNvPr id="10" name="圆角矩形 9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SpPr/>
          <p:nvPr/>
        </p:nvSpPr>
        <p:spPr>
          <a:xfrm>
            <a:off x="4668263" y="-1047043"/>
            <a:ext cx="2988254" cy="3962381"/>
          </a:xfrm>
          <a:prstGeom prst="roundRect">
            <a:avLst>
              <a:gd name="adj" fmla="val 12431"/>
            </a:avLst>
          </a:prstGeom>
          <a:solidFill>
            <a:srgbClr val="EE534F"/>
          </a:solidFill>
          <a:ln>
            <a:noFill/>
          </a:ln>
          <a:effectLst>
            <a:outerShdw blurRad="152400" sx="103000" sy="103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3600" dirty="0"/>
          </a:p>
          <a:p>
            <a:pPr algn="ctr"/>
            <a:endParaRPr lang="en-US" altLang="zh-CN" sz="3600" dirty="0"/>
          </a:p>
          <a:p>
            <a:pPr algn="ctr"/>
            <a:r>
              <a:rPr lang="en-US" altLang="zh-CN" sz="5400" dirty="0"/>
              <a:t>PART</a:t>
            </a:r>
            <a:r>
              <a:rPr lang="en-US" altLang="zh-CN" sz="3600" dirty="0"/>
              <a:t> </a:t>
            </a:r>
          </a:p>
          <a:p>
            <a:pPr algn="ctr"/>
            <a:r>
              <a:rPr lang="en-US" altLang="zh-CN" sz="11500" dirty="0"/>
              <a:t>01</a:t>
            </a:r>
          </a:p>
        </p:txBody>
      </p:sp>
      <p:sp>
        <p:nvSpPr>
          <p:cNvPr id="11" name="矩形 10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SpPr/>
          <p:nvPr/>
        </p:nvSpPr>
        <p:spPr>
          <a:xfrm>
            <a:off x="2865093" y="3478989"/>
            <a:ext cx="6594593" cy="640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400" dirty="0">
                <a:solidFill>
                  <a:schemeClr val="bg1"/>
                </a:solidFill>
                <a:ea typeface="Microsoft YaHei UI" panose="020B0503020204020204" pitchFamily="34" charset="-122"/>
              </a:rPr>
              <a:t>项目任务及研发过程</a:t>
            </a:r>
          </a:p>
        </p:txBody>
      </p:sp>
      <p:sp>
        <p:nvSpPr>
          <p:cNvPr id="2" name="e7d195523061f1c0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e7d195523061f1c0205959036996ad55c215b892a7aac5c0B9ADEF7896FB48F2EF97163A2DE1401E1875DEDC438B7864AD24CA23553DBBBD975DAF4CAD4A2592689FFB6CEE59FFA55B2702D0E5EE29CDFC0DD98BC7D6A39AC4E055256EE11BBEDCDB7C9722D66262996B68DE860BD3C77EBCAECB599909EC0E07B61811075331ABCDE6990254B8C8</a:t>
            </a:r>
            <a:endParaRPr lang="zh-CN" altLang="en-US" sz="100"/>
          </a:p>
        </p:txBody>
      </p:sp>
    </p:spTree>
    <p:extLst>
      <p:ext uri="{BB962C8B-B14F-4D97-AF65-F5344CB8AC3E}">
        <p14:creationId xmlns:p14="http://schemas.microsoft.com/office/powerpoint/2010/main" val="144348146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1250" advClick="0" advTm="0">
        <p15:prstTrans prst="airplane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2.08333E-6 1.85185E-6 L -2.08333E-6 -0.07292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657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3.95833E-6 4.07407E-6 L -3.95833E-6 0.07222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611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4" presetClass="path" presetSubtype="0" accel="50000" decel="50000" fill="hold" grpId="1" nodeType="withEffect">
                                  <p:stCondLst>
                                    <p:cond delay="2500"/>
                                  </p:stCondLst>
                                  <p:childTnLst>
                                    <p:animMotion origin="layout" path="M 1.25E-6 0.04675 L 1.25E-6 4.81481E-6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3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1" grpId="0"/>
      <p:bldP spid="11" grpId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GrpSpPr/>
          <p:nvPr/>
        </p:nvGrpSpPr>
        <p:grpSpPr>
          <a:xfrm>
            <a:off x="4359407" y="2350147"/>
            <a:ext cx="3205663" cy="3205660"/>
            <a:chOff x="4359407" y="2350147"/>
            <a:chExt cx="3205663" cy="3205660"/>
          </a:xfrm>
        </p:grpSpPr>
        <p:sp>
          <p:nvSpPr>
            <p:cNvPr id="11" name="Block Arc 176"/>
            <p:cNvSpPr/>
            <p:nvPr/>
          </p:nvSpPr>
          <p:spPr>
            <a:xfrm>
              <a:off x="4359407" y="2350147"/>
              <a:ext cx="3205663" cy="3205660"/>
            </a:xfrm>
            <a:prstGeom prst="blockArc">
              <a:avLst>
                <a:gd name="adj1" fmla="val 16200000"/>
                <a:gd name="adj2" fmla="val 0"/>
                <a:gd name="adj3" fmla="val 4642"/>
              </a:avLst>
            </a:prstGeom>
            <a:solidFill>
              <a:schemeClr val="tx1">
                <a:lumMod val="75000"/>
                <a:lumOff val="25000"/>
              </a:schemeClr>
            </a:solidFill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 anchorCtr="0"/>
            <a:lstStyle/>
            <a:p>
              <a:pPr algn="ctr">
                <a:lnSpc>
                  <a:spcPct val="120000"/>
                </a:lnSpc>
              </a:pPr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grpSp>
          <p:nvGrpSpPr>
            <p:cNvPr id="2" name="组合 1"/>
            <p:cNvGrpSpPr/>
            <p:nvPr/>
          </p:nvGrpSpPr>
          <p:grpSpPr>
            <a:xfrm>
              <a:off x="4359407" y="2350147"/>
              <a:ext cx="3205663" cy="3205660"/>
              <a:chOff x="4359407" y="2350147"/>
              <a:chExt cx="3205663" cy="3205660"/>
            </a:xfrm>
          </p:grpSpPr>
          <p:sp>
            <p:nvSpPr>
              <p:cNvPr id="5" name="Block Arc 173"/>
              <p:cNvSpPr/>
              <p:nvPr/>
            </p:nvSpPr>
            <p:spPr>
              <a:xfrm>
                <a:off x="4359407" y="2350147"/>
                <a:ext cx="3205663" cy="3205660"/>
              </a:xfrm>
              <a:prstGeom prst="blockArc">
                <a:avLst>
                  <a:gd name="adj1" fmla="val 10800000"/>
                  <a:gd name="adj2" fmla="val 16200000"/>
                  <a:gd name="adj3" fmla="val 4642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</p:spPr>
            <p:style>
              <a:ln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anchor="ctr" anchorCtr="0"/>
              <a:lstStyle/>
              <a:p>
                <a:pPr algn="ctr">
                  <a:lnSpc>
                    <a:spcPct val="120000"/>
                  </a:lnSpc>
                </a:pPr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6" name="Block Arc 174"/>
              <p:cNvSpPr/>
              <p:nvPr/>
            </p:nvSpPr>
            <p:spPr>
              <a:xfrm>
                <a:off x="4359407" y="2350147"/>
                <a:ext cx="3205663" cy="3205660"/>
              </a:xfrm>
              <a:prstGeom prst="blockArc">
                <a:avLst>
                  <a:gd name="adj1" fmla="val 5400000"/>
                  <a:gd name="adj2" fmla="val 10800000"/>
                  <a:gd name="adj3" fmla="val 4642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</p:spPr>
            <p:style>
              <a:ln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anchor="ctr" anchorCtr="0"/>
              <a:lstStyle/>
              <a:p>
                <a:pPr algn="ctr">
                  <a:lnSpc>
                    <a:spcPct val="120000"/>
                  </a:lnSpc>
                </a:pPr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8" name="Block Arc 175"/>
              <p:cNvSpPr/>
              <p:nvPr/>
            </p:nvSpPr>
            <p:spPr>
              <a:xfrm>
                <a:off x="4359407" y="2350147"/>
                <a:ext cx="3205663" cy="3205660"/>
              </a:xfrm>
              <a:prstGeom prst="blockArc">
                <a:avLst>
                  <a:gd name="adj1" fmla="val 0"/>
                  <a:gd name="adj2" fmla="val 5400000"/>
                  <a:gd name="adj3" fmla="val 4642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</p:spPr>
            <p:style>
              <a:ln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anchor="ctr" anchorCtr="0"/>
              <a:lstStyle/>
              <a:p>
                <a:pPr algn="ctr">
                  <a:lnSpc>
                    <a:spcPct val="120000"/>
                  </a:lnSpc>
                </a:pPr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</p:grpSp>
      <p:sp>
        <p:nvSpPr>
          <p:cNvPr id="12" name="Freeform 178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SpPr/>
          <p:nvPr/>
        </p:nvSpPr>
        <p:spPr>
          <a:xfrm>
            <a:off x="5445598" y="1870706"/>
            <a:ext cx="1033279" cy="1033278"/>
          </a:xfrm>
          <a:custGeom>
            <a:avLst/>
            <a:gdLst>
              <a:gd name="connsiteX0" fmla="*/ 0 w 1343223"/>
              <a:gd name="connsiteY0" fmla="*/ 671612 h 1343223"/>
              <a:gd name="connsiteX1" fmla="*/ 671612 w 1343223"/>
              <a:gd name="connsiteY1" fmla="*/ 0 h 1343223"/>
              <a:gd name="connsiteX2" fmla="*/ 1343224 w 1343223"/>
              <a:gd name="connsiteY2" fmla="*/ 671612 h 1343223"/>
              <a:gd name="connsiteX3" fmla="*/ 671612 w 1343223"/>
              <a:gd name="connsiteY3" fmla="*/ 1343224 h 1343223"/>
              <a:gd name="connsiteX4" fmla="*/ 0 w 1343223"/>
              <a:gd name="connsiteY4" fmla="*/ 671612 h 13432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43223" h="1343223">
                <a:moveTo>
                  <a:pt x="0" y="671612"/>
                </a:moveTo>
                <a:cubicBezTo>
                  <a:pt x="0" y="300691"/>
                  <a:pt x="300691" y="0"/>
                  <a:pt x="671612" y="0"/>
                </a:cubicBezTo>
                <a:cubicBezTo>
                  <a:pt x="1042533" y="0"/>
                  <a:pt x="1343224" y="300691"/>
                  <a:pt x="1343224" y="671612"/>
                </a:cubicBezTo>
                <a:cubicBezTo>
                  <a:pt x="1343224" y="1042533"/>
                  <a:pt x="1042533" y="1343224"/>
                  <a:pt x="671612" y="1343224"/>
                </a:cubicBezTo>
                <a:cubicBezTo>
                  <a:pt x="300691" y="1343224"/>
                  <a:pt x="0" y="1042533"/>
                  <a:pt x="0" y="671612"/>
                </a:cubicBezTo>
                <a:close/>
              </a:path>
            </a:pathLst>
          </a:custGeom>
          <a:solidFill>
            <a:srgbClr val="EE534F"/>
          </a:solidFill>
          <a:ln>
            <a:noFill/>
          </a:ln>
          <a:effectLst>
            <a:outerShdw blurRad="152400" sx="103000" sy="103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b="1">
              <a:sym typeface="Arial" panose="020B0604020202020204" pitchFamily="34" charset="0"/>
            </a:endParaRPr>
          </a:p>
        </p:txBody>
      </p:sp>
      <p:sp>
        <p:nvSpPr>
          <p:cNvPr id="13" name="Freeform 179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SpPr/>
          <p:nvPr/>
        </p:nvSpPr>
        <p:spPr>
          <a:xfrm>
            <a:off x="7011232" y="3436338"/>
            <a:ext cx="1033279" cy="1033278"/>
          </a:xfrm>
          <a:custGeom>
            <a:avLst/>
            <a:gdLst>
              <a:gd name="connsiteX0" fmla="*/ 0 w 1343223"/>
              <a:gd name="connsiteY0" fmla="*/ 671612 h 1343223"/>
              <a:gd name="connsiteX1" fmla="*/ 671612 w 1343223"/>
              <a:gd name="connsiteY1" fmla="*/ 0 h 1343223"/>
              <a:gd name="connsiteX2" fmla="*/ 1343224 w 1343223"/>
              <a:gd name="connsiteY2" fmla="*/ 671612 h 1343223"/>
              <a:gd name="connsiteX3" fmla="*/ 671612 w 1343223"/>
              <a:gd name="connsiteY3" fmla="*/ 1343224 h 1343223"/>
              <a:gd name="connsiteX4" fmla="*/ 0 w 1343223"/>
              <a:gd name="connsiteY4" fmla="*/ 671612 h 13432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43223" h="1343223">
                <a:moveTo>
                  <a:pt x="0" y="671612"/>
                </a:moveTo>
                <a:cubicBezTo>
                  <a:pt x="0" y="300691"/>
                  <a:pt x="300691" y="0"/>
                  <a:pt x="671612" y="0"/>
                </a:cubicBezTo>
                <a:cubicBezTo>
                  <a:pt x="1042533" y="0"/>
                  <a:pt x="1343224" y="300691"/>
                  <a:pt x="1343224" y="671612"/>
                </a:cubicBezTo>
                <a:cubicBezTo>
                  <a:pt x="1343224" y="1042533"/>
                  <a:pt x="1042533" y="1343224"/>
                  <a:pt x="671612" y="1343224"/>
                </a:cubicBezTo>
                <a:cubicBezTo>
                  <a:pt x="300691" y="1343224"/>
                  <a:pt x="0" y="1042533"/>
                  <a:pt x="0" y="671612"/>
                </a:cubicBezTo>
                <a:close/>
              </a:path>
            </a:pathLst>
          </a:custGeom>
          <a:solidFill>
            <a:srgbClr val="EE534F"/>
          </a:solidFill>
          <a:ln>
            <a:noFill/>
          </a:ln>
          <a:effectLst>
            <a:outerShdw blurRad="152400" sx="103000" sy="103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b="1">
              <a:sym typeface="Arial" panose="020B0604020202020204" pitchFamily="34" charset="0"/>
            </a:endParaRPr>
          </a:p>
        </p:txBody>
      </p:sp>
      <p:sp>
        <p:nvSpPr>
          <p:cNvPr id="14" name="Freeform 180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SpPr/>
          <p:nvPr/>
        </p:nvSpPr>
        <p:spPr>
          <a:xfrm>
            <a:off x="5445598" y="5001970"/>
            <a:ext cx="1033279" cy="1033278"/>
          </a:xfrm>
          <a:custGeom>
            <a:avLst/>
            <a:gdLst>
              <a:gd name="connsiteX0" fmla="*/ 0 w 1343223"/>
              <a:gd name="connsiteY0" fmla="*/ 671612 h 1343223"/>
              <a:gd name="connsiteX1" fmla="*/ 671612 w 1343223"/>
              <a:gd name="connsiteY1" fmla="*/ 0 h 1343223"/>
              <a:gd name="connsiteX2" fmla="*/ 1343224 w 1343223"/>
              <a:gd name="connsiteY2" fmla="*/ 671612 h 1343223"/>
              <a:gd name="connsiteX3" fmla="*/ 671612 w 1343223"/>
              <a:gd name="connsiteY3" fmla="*/ 1343224 h 1343223"/>
              <a:gd name="connsiteX4" fmla="*/ 0 w 1343223"/>
              <a:gd name="connsiteY4" fmla="*/ 671612 h 13432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43223" h="1343223">
                <a:moveTo>
                  <a:pt x="0" y="671612"/>
                </a:moveTo>
                <a:cubicBezTo>
                  <a:pt x="0" y="300691"/>
                  <a:pt x="300691" y="0"/>
                  <a:pt x="671612" y="0"/>
                </a:cubicBezTo>
                <a:cubicBezTo>
                  <a:pt x="1042533" y="0"/>
                  <a:pt x="1343224" y="300691"/>
                  <a:pt x="1343224" y="671612"/>
                </a:cubicBezTo>
                <a:cubicBezTo>
                  <a:pt x="1343224" y="1042533"/>
                  <a:pt x="1042533" y="1343224"/>
                  <a:pt x="671612" y="1343224"/>
                </a:cubicBezTo>
                <a:cubicBezTo>
                  <a:pt x="300691" y="1343224"/>
                  <a:pt x="0" y="1042533"/>
                  <a:pt x="0" y="671612"/>
                </a:cubicBezTo>
                <a:close/>
              </a:path>
            </a:pathLst>
          </a:custGeom>
          <a:solidFill>
            <a:srgbClr val="EE534F"/>
          </a:solidFill>
          <a:ln>
            <a:noFill/>
          </a:ln>
          <a:effectLst>
            <a:outerShdw blurRad="152400" sx="103000" sy="103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b="1">
              <a:sym typeface="Arial" panose="020B0604020202020204" pitchFamily="34" charset="0"/>
            </a:endParaRPr>
          </a:p>
        </p:txBody>
      </p:sp>
      <p:sp>
        <p:nvSpPr>
          <p:cNvPr id="15" name="Freeform 181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SpPr/>
          <p:nvPr/>
        </p:nvSpPr>
        <p:spPr>
          <a:xfrm>
            <a:off x="3879964" y="3436338"/>
            <a:ext cx="1033279" cy="1033278"/>
          </a:xfrm>
          <a:custGeom>
            <a:avLst/>
            <a:gdLst>
              <a:gd name="connsiteX0" fmla="*/ 0 w 1343223"/>
              <a:gd name="connsiteY0" fmla="*/ 671612 h 1343223"/>
              <a:gd name="connsiteX1" fmla="*/ 671612 w 1343223"/>
              <a:gd name="connsiteY1" fmla="*/ 0 h 1343223"/>
              <a:gd name="connsiteX2" fmla="*/ 1343224 w 1343223"/>
              <a:gd name="connsiteY2" fmla="*/ 671612 h 1343223"/>
              <a:gd name="connsiteX3" fmla="*/ 671612 w 1343223"/>
              <a:gd name="connsiteY3" fmla="*/ 1343224 h 1343223"/>
              <a:gd name="connsiteX4" fmla="*/ 0 w 1343223"/>
              <a:gd name="connsiteY4" fmla="*/ 671612 h 13432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43223" h="1343223">
                <a:moveTo>
                  <a:pt x="0" y="671612"/>
                </a:moveTo>
                <a:cubicBezTo>
                  <a:pt x="0" y="300691"/>
                  <a:pt x="300691" y="0"/>
                  <a:pt x="671612" y="0"/>
                </a:cubicBezTo>
                <a:cubicBezTo>
                  <a:pt x="1042533" y="0"/>
                  <a:pt x="1343224" y="300691"/>
                  <a:pt x="1343224" y="671612"/>
                </a:cubicBezTo>
                <a:cubicBezTo>
                  <a:pt x="1343224" y="1042533"/>
                  <a:pt x="1042533" y="1343224"/>
                  <a:pt x="671612" y="1343224"/>
                </a:cubicBezTo>
                <a:cubicBezTo>
                  <a:pt x="300691" y="1343224"/>
                  <a:pt x="0" y="1042533"/>
                  <a:pt x="0" y="671612"/>
                </a:cubicBezTo>
                <a:close/>
              </a:path>
            </a:pathLst>
          </a:custGeom>
          <a:solidFill>
            <a:srgbClr val="EE534F"/>
          </a:solidFill>
          <a:ln>
            <a:noFill/>
          </a:ln>
          <a:effectLst>
            <a:outerShdw blurRad="152400" sx="103000" sy="103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b="1">
              <a:sym typeface="Arial" panose="020B0604020202020204" pitchFamily="34" charset="0"/>
            </a:endParaRPr>
          </a:p>
        </p:txBody>
      </p:sp>
      <p:sp>
        <p:nvSpPr>
          <p:cNvPr id="16" name="Rectangle 89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SpPr/>
          <p:nvPr/>
        </p:nvSpPr>
        <p:spPr>
          <a:xfrm>
            <a:off x="8044511" y="2046857"/>
            <a:ext cx="3035757" cy="8463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Key Words Here</a:t>
            </a:r>
            <a:endParaRPr lang="en-US" sz="1050" dirty="0">
              <a:solidFill>
                <a:schemeClr val="tx1">
                  <a:lumMod val="75000"/>
                  <a:lumOff val="25000"/>
                </a:schemeClr>
              </a:solidFill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r>
              <a:rPr lang="en-US" sz="1050" dirty="0">
                <a:solidFill>
                  <a:schemeClr val="tx1">
                    <a:lumMod val="75000"/>
                    <a:lumOff val="25000"/>
                  </a:schemeClr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Vivamus Quam Dolor, Tempor Ac Gravida Sit Amet, Porta Fermentum Magna. Aliquam Euismod.</a:t>
            </a:r>
          </a:p>
        </p:txBody>
      </p:sp>
      <p:sp>
        <p:nvSpPr>
          <p:cNvPr id="17" name="Rectangle 89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SpPr/>
          <p:nvPr/>
        </p:nvSpPr>
        <p:spPr>
          <a:xfrm>
            <a:off x="8044511" y="4890070"/>
            <a:ext cx="3035757" cy="8463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Key Words Here</a:t>
            </a:r>
            <a:endParaRPr lang="en-US" sz="1050" dirty="0">
              <a:solidFill>
                <a:schemeClr val="tx1">
                  <a:lumMod val="75000"/>
                  <a:lumOff val="25000"/>
                </a:schemeClr>
              </a:solidFill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r>
              <a:rPr lang="en-US" sz="1050" dirty="0">
                <a:solidFill>
                  <a:schemeClr val="tx1">
                    <a:lumMod val="75000"/>
                    <a:lumOff val="25000"/>
                  </a:schemeClr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Vivamus Quam Dolor, Tempor Ac Gravida Sit Amet, Porta Fermentum Magna. Aliquam Euismod.</a:t>
            </a:r>
          </a:p>
        </p:txBody>
      </p:sp>
      <p:sp>
        <p:nvSpPr>
          <p:cNvPr id="18" name="Rectangle 89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SpPr/>
          <p:nvPr/>
        </p:nvSpPr>
        <p:spPr>
          <a:xfrm>
            <a:off x="1208164" y="2046857"/>
            <a:ext cx="3035757" cy="8463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200000"/>
              </a:lnSpc>
            </a:pPr>
            <a:r>
              <a:rPr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Key Words Here</a:t>
            </a:r>
            <a:endParaRPr lang="en-US" sz="1050" dirty="0">
              <a:solidFill>
                <a:schemeClr val="tx1">
                  <a:lumMod val="75000"/>
                  <a:lumOff val="25000"/>
                </a:schemeClr>
              </a:solidFill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algn="r"/>
            <a:r>
              <a:rPr lang="en-US" sz="1050" dirty="0">
                <a:solidFill>
                  <a:schemeClr val="tx1">
                    <a:lumMod val="75000"/>
                    <a:lumOff val="25000"/>
                  </a:schemeClr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Vivamus Quam Dolor, Tempor Ac Gravida Sit Amet, Porta Fermentum Magna. Aliquam Euismod.</a:t>
            </a:r>
          </a:p>
        </p:txBody>
      </p:sp>
      <p:sp>
        <p:nvSpPr>
          <p:cNvPr id="19" name="Rectangle 89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SpPr/>
          <p:nvPr/>
        </p:nvSpPr>
        <p:spPr>
          <a:xfrm>
            <a:off x="1208164" y="4890070"/>
            <a:ext cx="3035757" cy="8463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200000"/>
              </a:lnSpc>
            </a:pPr>
            <a:r>
              <a:rPr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Key Words Here</a:t>
            </a:r>
            <a:endParaRPr lang="en-US" sz="1050" dirty="0">
              <a:solidFill>
                <a:schemeClr val="tx1">
                  <a:lumMod val="75000"/>
                  <a:lumOff val="25000"/>
                </a:schemeClr>
              </a:solidFill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algn="r"/>
            <a:r>
              <a:rPr lang="en-US" sz="1050" dirty="0">
                <a:solidFill>
                  <a:schemeClr val="tx1">
                    <a:lumMod val="75000"/>
                    <a:lumOff val="25000"/>
                  </a:schemeClr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Vivamus Quam Dolor, Tempor Ac Gravida Sit Amet, Porta Fermentum Magna. Aliquam Euismod.</a:t>
            </a:r>
          </a:p>
        </p:txBody>
      </p:sp>
      <p:sp>
        <p:nvSpPr>
          <p:cNvPr id="20" name="Freeform 10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SpPr>
            <a:spLocks noEditPoints="1"/>
          </p:cNvSpPr>
          <p:nvPr/>
        </p:nvSpPr>
        <p:spPr bwMode="auto">
          <a:xfrm>
            <a:off x="7358275" y="3744636"/>
            <a:ext cx="338347" cy="336919"/>
          </a:xfrm>
          <a:custGeom>
            <a:avLst/>
            <a:gdLst>
              <a:gd name="T0" fmla="*/ 100 w 100"/>
              <a:gd name="T1" fmla="*/ 56 h 100"/>
              <a:gd name="T2" fmla="*/ 44 w 100"/>
              <a:gd name="T3" fmla="*/ 0 h 100"/>
              <a:gd name="T4" fmla="*/ 40 w 100"/>
              <a:gd name="T5" fmla="*/ 0 h 100"/>
              <a:gd name="T6" fmla="*/ 40 w 100"/>
              <a:gd name="T7" fmla="*/ 11 h 100"/>
              <a:gd name="T8" fmla="*/ 0 w 100"/>
              <a:gd name="T9" fmla="*/ 56 h 100"/>
              <a:gd name="T10" fmla="*/ 44 w 100"/>
              <a:gd name="T11" fmla="*/ 100 h 100"/>
              <a:gd name="T12" fmla="*/ 69 w 100"/>
              <a:gd name="T13" fmla="*/ 93 h 100"/>
              <a:gd name="T14" fmla="*/ 89 w 100"/>
              <a:gd name="T15" fmla="*/ 60 h 100"/>
              <a:gd name="T16" fmla="*/ 100 w 100"/>
              <a:gd name="T17" fmla="*/ 60 h 100"/>
              <a:gd name="T18" fmla="*/ 100 w 100"/>
              <a:gd name="T19" fmla="*/ 56 h 100"/>
              <a:gd name="T20" fmla="*/ 64 w 100"/>
              <a:gd name="T21" fmla="*/ 86 h 100"/>
              <a:gd name="T22" fmla="*/ 44 w 100"/>
              <a:gd name="T23" fmla="*/ 92 h 100"/>
              <a:gd name="T24" fmla="*/ 8 w 100"/>
              <a:gd name="T25" fmla="*/ 56 h 100"/>
              <a:gd name="T26" fmla="*/ 40 w 100"/>
              <a:gd name="T27" fmla="*/ 20 h 100"/>
              <a:gd name="T28" fmla="*/ 40 w 100"/>
              <a:gd name="T29" fmla="*/ 60 h 100"/>
              <a:gd name="T30" fmla="*/ 80 w 100"/>
              <a:gd name="T31" fmla="*/ 60 h 100"/>
              <a:gd name="T32" fmla="*/ 64 w 100"/>
              <a:gd name="T33" fmla="*/ 86 h 100"/>
              <a:gd name="T34" fmla="*/ 49 w 100"/>
              <a:gd name="T35" fmla="*/ 52 h 100"/>
              <a:gd name="T36" fmla="*/ 49 w 100"/>
              <a:gd name="T37" fmla="*/ 9 h 100"/>
              <a:gd name="T38" fmla="*/ 91 w 100"/>
              <a:gd name="T39" fmla="*/ 52 h 100"/>
              <a:gd name="T40" fmla="*/ 49 w 100"/>
              <a:gd name="T41" fmla="*/ 52 h 1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00" h="100">
                <a:moveTo>
                  <a:pt x="100" y="56"/>
                </a:moveTo>
                <a:cubicBezTo>
                  <a:pt x="100" y="25"/>
                  <a:pt x="75" y="0"/>
                  <a:pt x="44" y="0"/>
                </a:cubicBezTo>
                <a:cubicBezTo>
                  <a:pt x="40" y="0"/>
                  <a:pt x="40" y="0"/>
                  <a:pt x="40" y="0"/>
                </a:cubicBezTo>
                <a:cubicBezTo>
                  <a:pt x="40" y="11"/>
                  <a:pt x="40" y="11"/>
                  <a:pt x="40" y="11"/>
                </a:cubicBezTo>
                <a:cubicBezTo>
                  <a:pt x="17" y="14"/>
                  <a:pt x="0" y="33"/>
                  <a:pt x="0" y="56"/>
                </a:cubicBezTo>
                <a:cubicBezTo>
                  <a:pt x="0" y="80"/>
                  <a:pt x="20" y="100"/>
                  <a:pt x="44" y="100"/>
                </a:cubicBezTo>
                <a:cubicBezTo>
                  <a:pt x="53" y="100"/>
                  <a:pt x="62" y="98"/>
                  <a:pt x="69" y="93"/>
                </a:cubicBezTo>
                <a:cubicBezTo>
                  <a:pt x="80" y="85"/>
                  <a:pt x="87" y="73"/>
                  <a:pt x="89" y="60"/>
                </a:cubicBezTo>
                <a:cubicBezTo>
                  <a:pt x="100" y="60"/>
                  <a:pt x="100" y="60"/>
                  <a:pt x="100" y="60"/>
                </a:cubicBezTo>
                <a:lnTo>
                  <a:pt x="100" y="56"/>
                </a:lnTo>
                <a:close/>
                <a:moveTo>
                  <a:pt x="64" y="86"/>
                </a:moveTo>
                <a:cubicBezTo>
                  <a:pt x="59" y="90"/>
                  <a:pt x="52" y="92"/>
                  <a:pt x="44" y="92"/>
                </a:cubicBezTo>
                <a:cubicBezTo>
                  <a:pt x="25" y="92"/>
                  <a:pt x="8" y="76"/>
                  <a:pt x="8" y="56"/>
                </a:cubicBezTo>
                <a:cubicBezTo>
                  <a:pt x="8" y="37"/>
                  <a:pt x="22" y="22"/>
                  <a:pt x="40" y="20"/>
                </a:cubicBezTo>
                <a:cubicBezTo>
                  <a:pt x="40" y="60"/>
                  <a:pt x="40" y="60"/>
                  <a:pt x="40" y="60"/>
                </a:cubicBezTo>
                <a:cubicBezTo>
                  <a:pt x="80" y="60"/>
                  <a:pt x="80" y="60"/>
                  <a:pt x="80" y="60"/>
                </a:cubicBezTo>
                <a:cubicBezTo>
                  <a:pt x="79" y="70"/>
                  <a:pt x="73" y="80"/>
                  <a:pt x="64" y="86"/>
                </a:cubicBezTo>
                <a:moveTo>
                  <a:pt x="49" y="52"/>
                </a:moveTo>
                <a:cubicBezTo>
                  <a:pt x="49" y="9"/>
                  <a:pt x="49" y="9"/>
                  <a:pt x="49" y="9"/>
                </a:cubicBezTo>
                <a:cubicBezTo>
                  <a:pt x="71" y="11"/>
                  <a:pt x="89" y="29"/>
                  <a:pt x="91" y="52"/>
                </a:cubicBezTo>
                <a:lnTo>
                  <a:pt x="49" y="5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/>
          <a:lstStyle/>
          <a:p>
            <a:endParaRPr lang="zh-CN" altLang="en-US"/>
          </a:p>
        </p:txBody>
      </p:sp>
      <p:grpSp>
        <p:nvGrpSpPr>
          <p:cNvPr id="21" name="Group 11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GrpSpPr>
            <a:grpSpLocks/>
          </p:cNvGrpSpPr>
          <p:nvPr/>
        </p:nvGrpSpPr>
        <p:grpSpPr bwMode="auto">
          <a:xfrm>
            <a:off x="5798487" y="2273995"/>
            <a:ext cx="336920" cy="296946"/>
            <a:chOff x="0" y="0"/>
            <a:chExt cx="236" cy="208"/>
          </a:xfrm>
          <a:solidFill>
            <a:schemeClr val="bg1"/>
          </a:solidFill>
        </p:grpSpPr>
        <p:sp>
          <p:nvSpPr>
            <p:cNvPr id="22" name="Freeform 12"/>
            <p:cNvSpPr>
              <a:spLocks noEditPoints="1"/>
            </p:cNvSpPr>
            <p:nvPr/>
          </p:nvSpPr>
          <p:spPr bwMode="auto">
            <a:xfrm>
              <a:off x="0" y="45"/>
              <a:ext cx="193" cy="163"/>
            </a:xfrm>
            <a:custGeom>
              <a:avLst/>
              <a:gdLst>
                <a:gd name="T0" fmla="*/ 77 w 82"/>
                <a:gd name="T1" fmla="*/ 0 h 69"/>
                <a:gd name="T2" fmla="*/ 4 w 82"/>
                <a:gd name="T3" fmla="*/ 0 h 69"/>
                <a:gd name="T4" fmla="*/ 0 w 82"/>
                <a:gd name="T5" fmla="*/ 4 h 69"/>
                <a:gd name="T6" fmla="*/ 0 w 82"/>
                <a:gd name="T7" fmla="*/ 65 h 69"/>
                <a:gd name="T8" fmla="*/ 4 w 82"/>
                <a:gd name="T9" fmla="*/ 69 h 69"/>
                <a:gd name="T10" fmla="*/ 77 w 82"/>
                <a:gd name="T11" fmla="*/ 69 h 69"/>
                <a:gd name="T12" fmla="*/ 82 w 82"/>
                <a:gd name="T13" fmla="*/ 65 h 69"/>
                <a:gd name="T14" fmla="*/ 82 w 82"/>
                <a:gd name="T15" fmla="*/ 40 h 69"/>
                <a:gd name="T16" fmla="*/ 82 w 82"/>
                <a:gd name="T17" fmla="*/ 29 h 69"/>
                <a:gd name="T18" fmla="*/ 82 w 82"/>
                <a:gd name="T19" fmla="*/ 4 h 69"/>
                <a:gd name="T20" fmla="*/ 77 w 82"/>
                <a:gd name="T21" fmla="*/ 0 h 69"/>
                <a:gd name="T22" fmla="*/ 9 w 82"/>
                <a:gd name="T23" fmla="*/ 61 h 69"/>
                <a:gd name="T24" fmla="*/ 9 w 82"/>
                <a:gd name="T25" fmla="*/ 9 h 69"/>
                <a:gd name="T26" fmla="*/ 73 w 82"/>
                <a:gd name="T27" fmla="*/ 9 h 69"/>
                <a:gd name="T28" fmla="*/ 73 w 82"/>
                <a:gd name="T29" fmla="*/ 25 h 69"/>
                <a:gd name="T30" fmla="*/ 64 w 82"/>
                <a:gd name="T31" fmla="*/ 25 h 69"/>
                <a:gd name="T32" fmla="*/ 55 w 82"/>
                <a:gd name="T33" fmla="*/ 35 h 69"/>
                <a:gd name="T34" fmla="*/ 64 w 82"/>
                <a:gd name="T35" fmla="*/ 44 h 69"/>
                <a:gd name="T36" fmla="*/ 73 w 82"/>
                <a:gd name="T37" fmla="*/ 44 h 69"/>
                <a:gd name="T38" fmla="*/ 73 w 82"/>
                <a:gd name="T39" fmla="*/ 61 h 69"/>
                <a:gd name="T40" fmla="*/ 9 w 82"/>
                <a:gd name="T41" fmla="*/ 61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2" h="69">
                  <a:moveTo>
                    <a:pt x="77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0" y="67"/>
                    <a:pt x="2" y="69"/>
                    <a:pt x="4" y="69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80" y="69"/>
                    <a:pt x="82" y="67"/>
                    <a:pt x="82" y="65"/>
                  </a:cubicBezTo>
                  <a:cubicBezTo>
                    <a:pt x="82" y="40"/>
                    <a:pt x="82" y="40"/>
                    <a:pt x="82" y="40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4"/>
                    <a:pt x="82" y="4"/>
                    <a:pt x="82" y="4"/>
                  </a:cubicBezTo>
                  <a:cubicBezTo>
                    <a:pt x="82" y="2"/>
                    <a:pt x="80" y="0"/>
                    <a:pt x="77" y="0"/>
                  </a:cubicBezTo>
                  <a:moveTo>
                    <a:pt x="9" y="61"/>
                  </a:moveTo>
                  <a:cubicBezTo>
                    <a:pt x="9" y="9"/>
                    <a:pt x="9" y="9"/>
                    <a:pt x="9" y="9"/>
                  </a:cubicBezTo>
                  <a:cubicBezTo>
                    <a:pt x="73" y="9"/>
                    <a:pt x="73" y="9"/>
                    <a:pt x="73" y="9"/>
                  </a:cubicBezTo>
                  <a:cubicBezTo>
                    <a:pt x="73" y="25"/>
                    <a:pt x="73" y="25"/>
                    <a:pt x="73" y="25"/>
                  </a:cubicBezTo>
                  <a:cubicBezTo>
                    <a:pt x="64" y="25"/>
                    <a:pt x="64" y="25"/>
                    <a:pt x="64" y="25"/>
                  </a:cubicBezTo>
                  <a:cubicBezTo>
                    <a:pt x="59" y="25"/>
                    <a:pt x="55" y="29"/>
                    <a:pt x="55" y="35"/>
                  </a:cubicBezTo>
                  <a:cubicBezTo>
                    <a:pt x="55" y="40"/>
                    <a:pt x="59" y="44"/>
                    <a:pt x="64" y="44"/>
                  </a:cubicBezTo>
                  <a:cubicBezTo>
                    <a:pt x="73" y="44"/>
                    <a:pt x="73" y="44"/>
                    <a:pt x="73" y="44"/>
                  </a:cubicBezTo>
                  <a:cubicBezTo>
                    <a:pt x="73" y="61"/>
                    <a:pt x="73" y="61"/>
                    <a:pt x="73" y="61"/>
                  </a:cubicBezTo>
                  <a:lnTo>
                    <a:pt x="9" y="6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" name="Freeform 13"/>
            <p:cNvSpPr>
              <a:spLocks/>
            </p:cNvSpPr>
            <p:nvPr/>
          </p:nvSpPr>
          <p:spPr bwMode="auto">
            <a:xfrm>
              <a:off x="44" y="0"/>
              <a:ext cx="192" cy="165"/>
            </a:xfrm>
            <a:custGeom>
              <a:avLst/>
              <a:gdLst>
                <a:gd name="T0" fmla="*/ 77 w 81"/>
                <a:gd name="T1" fmla="*/ 0 h 70"/>
                <a:gd name="T2" fmla="*/ 4 w 81"/>
                <a:gd name="T3" fmla="*/ 0 h 70"/>
                <a:gd name="T4" fmla="*/ 0 w 81"/>
                <a:gd name="T5" fmla="*/ 4 h 70"/>
                <a:gd name="T6" fmla="*/ 4 w 81"/>
                <a:gd name="T7" fmla="*/ 9 h 70"/>
                <a:gd name="T8" fmla="*/ 73 w 81"/>
                <a:gd name="T9" fmla="*/ 9 h 70"/>
                <a:gd name="T10" fmla="*/ 73 w 81"/>
                <a:gd name="T11" fmla="*/ 65 h 70"/>
                <a:gd name="T12" fmla="*/ 77 w 81"/>
                <a:gd name="T13" fmla="*/ 70 h 70"/>
                <a:gd name="T14" fmla="*/ 81 w 81"/>
                <a:gd name="T15" fmla="*/ 65 h 70"/>
                <a:gd name="T16" fmla="*/ 81 w 81"/>
                <a:gd name="T17" fmla="*/ 4 h 70"/>
                <a:gd name="T18" fmla="*/ 77 w 81"/>
                <a:gd name="T19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1" h="70">
                  <a:moveTo>
                    <a:pt x="77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7"/>
                    <a:pt x="2" y="9"/>
                    <a:pt x="4" y="9"/>
                  </a:cubicBezTo>
                  <a:cubicBezTo>
                    <a:pt x="73" y="9"/>
                    <a:pt x="73" y="9"/>
                    <a:pt x="73" y="9"/>
                  </a:cubicBezTo>
                  <a:cubicBezTo>
                    <a:pt x="73" y="65"/>
                    <a:pt x="73" y="65"/>
                    <a:pt x="73" y="65"/>
                  </a:cubicBezTo>
                  <a:cubicBezTo>
                    <a:pt x="73" y="68"/>
                    <a:pt x="75" y="70"/>
                    <a:pt x="77" y="70"/>
                  </a:cubicBezTo>
                  <a:cubicBezTo>
                    <a:pt x="79" y="70"/>
                    <a:pt x="81" y="68"/>
                    <a:pt x="81" y="65"/>
                  </a:cubicBezTo>
                  <a:cubicBezTo>
                    <a:pt x="81" y="4"/>
                    <a:pt x="81" y="4"/>
                    <a:pt x="81" y="4"/>
                  </a:cubicBezTo>
                  <a:cubicBezTo>
                    <a:pt x="81" y="2"/>
                    <a:pt x="79" y="0"/>
                    <a:pt x="7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24" name="Group 14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GrpSpPr>
            <a:grpSpLocks/>
          </p:cNvGrpSpPr>
          <p:nvPr/>
        </p:nvGrpSpPr>
        <p:grpSpPr bwMode="auto">
          <a:xfrm>
            <a:off x="5793411" y="5357628"/>
            <a:ext cx="341201" cy="338346"/>
            <a:chOff x="0" y="0"/>
            <a:chExt cx="239" cy="237"/>
          </a:xfrm>
          <a:solidFill>
            <a:schemeClr val="bg1"/>
          </a:solidFill>
        </p:grpSpPr>
        <p:sp>
          <p:nvSpPr>
            <p:cNvPr id="25" name="Freeform 15"/>
            <p:cNvSpPr>
              <a:spLocks/>
            </p:cNvSpPr>
            <p:nvPr/>
          </p:nvSpPr>
          <p:spPr bwMode="auto">
            <a:xfrm>
              <a:off x="0" y="22"/>
              <a:ext cx="217" cy="215"/>
            </a:xfrm>
            <a:custGeom>
              <a:avLst/>
              <a:gdLst>
                <a:gd name="T0" fmla="*/ 87 w 92"/>
                <a:gd name="T1" fmla="*/ 41 h 91"/>
                <a:gd name="T2" fmla="*/ 83 w 92"/>
                <a:gd name="T3" fmla="*/ 45 h 91"/>
                <a:gd name="T4" fmla="*/ 83 w 92"/>
                <a:gd name="T5" fmla="*/ 67 h 91"/>
                <a:gd name="T6" fmla="*/ 73 w 92"/>
                <a:gd name="T7" fmla="*/ 81 h 91"/>
                <a:gd name="T8" fmla="*/ 68 w 92"/>
                <a:gd name="T9" fmla="*/ 82 h 91"/>
                <a:gd name="T10" fmla="*/ 24 w 92"/>
                <a:gd name="T11" fmla="*/ 82 h 91"/>
                <a:gd name="T12" fmla="*/ 9 w 92"/>
                <a:gd name="T13" fmla="*/ 67 h 91"/>
                <a:gd name="T14" fmla="*/ 9 w 92"/>
                <a:gd name="T15" fmla="*/ 24 h 91"/>
                <a:gd name="T16" fmla="*/ 24 w 92"/>
                <a:gd name="T17" fmla="*/ 8 h 91"/>
                <a:gd name="T18" fmla="*/ 46 w 92"/>
                <a:gd name="T19" fmla="*/ 8 h 91"/>
                <a:gd name="T20" fmla="*/ 50 w 92"/>
                <a:gd name="T21" fmla="*/ 4 h 91"/>
                <a:gd name="T22" fmla="*/ 46 w 92"/>
                <a:gd name="T23" fmla="*/ 0 h 91"/>
                <a:gd name="T24" fmla="*/ 24 w 92"/>
                <a:gd name="T25" fmla="*/ 0 h 91"/>
                <a:gd name="T26" fmla="*/ 0 w 92"/>
                <a:gd name="T27" fmla="*/ 24 h 91"/>
                <a:gd name="T28" fmla="*/ 0 w 92"/>
                <a:gd name="T29" fmla="*/ 67 h 91"/>
                <a:gd name="T30" fmla="*/ 24 w 92"/>
                <a:gd name="T31" fmla="*/ 91 h 91"/>
                <a:gd name="T32" fmla="*/ 68 w 92"/>
                <a:gd name="T33" fmla="*/ 91 h 91"/>
                <a:gd name="T34" fmla="*/ 76 w 92"/>
                <a:gd name="T35" fmla="*/ 89 h 91"/>
                <a:gd name="T36" fmla="*/ 92 w 92"/>
                <a:gd name="T37" fmla="*/ 67 h 91"/>
                <a:gd name="T38" fmla="*/ 92 w 92"/>
                <a:gd name="T39" fmla="*/ 45 h 91"/>
                <a:gd name="T40" fmla="*/ 87 w 92"/>
                <a:gd name="T41" fmla="*/ 41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2" h="91">
                  <a:moveTo>
                    <a:pt x="87" y="41"/>
                  </a:moveTo>
                  <a:cubicBezTo>
                    <a:pt x="85" y="41"/>
                    <a:pt x="83" y="43"/>
                    <a:pt x="83" y="45"/>
                  </a:cubicBezTo>
                  <a:cubicBezTo>
                    <a:pt x="83" y="67"/>
                    <a:pt x="83" y="67"/>
                    <a:pt x="83" y="67"/>
                  </a:cubicBezTo>
                  <a:cubicBezTo>
                    <a:pt x="83" y="73"/>
                    <a:pt x="79" y="79"/>
                    <a:pt x="73" y="81"/>
                  </a:cubicBezTo>
                  <a:cubicBezTo>
                    <a:pt x="71" y="82"/>
                    <a:pt x="70" y="82"/>
                    <a:pt x="68" y="82"/>
                  </a:cubicBezTo>
                  <a:cubicBezTo>
                    <a:pt x="24" y="82"/>
                    <a:pt x="24" y="82"/>
                    <a:pt x="24" y="82"/>
                  </a:cubicBezTo>
                  <a:cubicBezTo>
                    <a:pt x="16" y="82"/>
                    <a:pt x="9" y="75"/>
                    <a:pt x="9" y="67"/>
                  </a:cubicBezTo>
                  <a:cubicBezTo>
                    <a:pt x="9" y="24"/>
                    <a:pt x="9" y="24"/>
                    <a:pt x="9" y="24"/>
                  </a:cubicBezTo>
                  <a:cubicBezTo>
                    <a:pt x="9" y="15"/>
                    <a:pt x="16" y="8"/>
                    <a:pt x="24" y="8"/>
                  </a:cubicBezTo>
                  <a:cubicBezTo>
                    <a:pt x="46" y="8"/>
                    <a:pt x="46" y="8"/>
                    <a:pt x="46" y="8"/>
                  </a:cubicBezTo>
                  <a:cubicBezTo>
                    <a:pt x="48" y="8"/>
                    <a:pt x="50" y="6"/>
                    <a:pt x="50" y="4"/>
                  </a:cubicBezTo>
                  <a:cubicBezTo>
                    <a:pt x="50" y="2"/>
                    <a:pt x="48" y="0"/>
                    <a:pt x="46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11" y="0"/>
                    <a:pt x="0" y="10"/>
                    <a:pt x="0" y="24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80"/>
                    <a:pt x="11" y="91"/>
                    <a:pt x="24" y="91"/>
                  </a:cubicBezTo>
                  <a:cubicBezTo>
                    <a:pt x="68" y="91"/>
                    <a:pt x="68" y="91"/>
                    <a:pt x="68" y="91"/>
                  </a:cubicBezTo>
                  <a:cubicBezTo>
                    <a:pt x="71" y="91"/>
                    <a:pt x="74" y="90"/>
                    <a:pt x="76" y="89"/>
                  </a:cubicBezTo>
                  <a:cubicBezTo>
                    <a:pt x="85" y="86"/>
                    <a:pt x="92" y="77"/>
                    <a:pt x="92" y="67"/>
                  </a:cubicBezTo>
                  <a:cubicBezTo>
                    <a:pt x="92" y="45"/>
                    <a:pt x="92" y="45"/>
                    <a:pt x="92" y="45"/>
                  </a:cubicBezTo>
                  <a:cubicBezTo>
                    <a:pt x="92" y="43"/>
                    <a:pt x="90" y="41"/>
                    <a:pt x="87" y="4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" name="Freeform 16"/>
            <p:cNvSpPr>
              <a:spLocks noEditPoints="1"/>
            </p:cNvSpPr>
            <p:nvPr/>
          </p:nvSpPr>
          <p:spPr bwMode="auto">
            <a:xfrm>
              <a:off x="135" y="0"/>
              <a:ext cx="104" cy="104"/>
            </a:xfrm>
            <a:custGeom>
              <a:avLst/>
              <a:gdLst>
                <a:gd name="T0" fmla="*/ 22 w 44"/>
                <a:gd name="T1" fmla="*/ 0 h 44"/>
                <a:gd name="T2" fmla="*/ 0 w 44"/>
                <a:gd name="T3" fmla="*/ 22 h 44"/>
                <a:gd name="T4" fmla="*/ 22 w 44"/>
                <a:gd name="T5" fmla="*/ 44 h 44"/>
                <a:gd name="T6" fmla="*/ 44 w 44"/>
                <a:gd name="T7" fmla="*/ 22 h 44"/>
                <a:gd name="T8" fmla="*/ 22 w 44"/>
                <a:gd name="T9" fmla="*/ 0 h 44"/>
                <a:gd name="T10" fmla="*/ 22 w 44"/>
                <a:gd name="T11" fmla="*/ 35 h 44"/>
                <a:gd name="T12" fmla="*/ 8 w 44"/>
                <a:gd name="T13" fmla="*/ 22 h 44"/>
                <a:gd name="T14" fmla="*/ 22 w 44"/>
                <a:gd name="T15" fmla="*/ 8 h 44"/>
                <a:gd name="T16" fmla="*/ 35 w 44"/>
                <a:gd name="T17" fmla="*/ 22 h 44"/>
                <a:gd name="T18" fmla="*/ 22 w 44"/>
                <a:gd name="T19" fmla="*/ 35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" h="44">
                  <a:moveTo>
                    <a:pt x="22" y="0"/>
                  </a:moveTo>
                  <a:cubicBezTo>
                    <a:pt x="10" y="0"/>
                    <a:pt x="0" y="9"/>
                    <a:pt x="0" y="22"/>
                  </a:cubicBezTo>
                  <a:cubicBezTo>
                    <a:pt x="0" y="34"/>
                    <a:pt x="10" y="44"/>
                    <a:pt x="22" y="44"/>
                  </a:cubicBezTo>
                  <a:cubicBezTo>
                    <a:pt x="34" y="44"/>
                    <a:pt x="44" y="34"/>
                    <a:pt x="44" y="22"/>
                  </a:cubicBezTo>
                  <a:cubicBezTo>
                    <a:pt x="44" y="9"/>
                    <a:pt x="34" y="0"/>
                    <a:pt x="22" y="0"/>
                  </a:cubicBezTo>
                  <a:moveTo>
                    <a:pt x="22" y="35"/>
                  </a:moveTo>
                  <a:cubicBezTo>
                    <a:pt x="14" y="35"/>
                    <a:pt x="8" y="29"/>
                    <a:pt x="8" y="22"/>
                  </a:cubicBezTo>
                  <a:cubicBezTo>
                    <a:pt x="8" y="14"/>
                    <a:pt x="14" y="8"/>
                    <a:pt x="22" y="8"/>
                  </a:cubicBezTo>
                  <a:cubicBezTo>
                    <a:pt x="29" y="8"/>
                    <a:pt x="35" y="14"/>
                    <a:pt x="35" y="22"/>
                  </a:cubicBezTo>
                  <a:cubicBezTo>
                    <a:pt x="35" y="29"/>
                    <a:pt x="29" y="35"/>
                    <a:pt x="22" y="3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7" name="Freeform 17"/>
            <p:cNvSpPr>
              <a:spLocks/>
            </p:cNvSpPr>
            <p:nvPr/>
          </p:nvSpPr>
          <p:spPr bwMode="auto">
            <a:xfrm>
              <a:off x="80" y="97"/>
              <a:ext cx="57" cy="21"/>
            </a:xfrm>
            <a:custGeom>
              <a:avLst/>
              <a:gdLst>
                <a:gd name="T0" fmla="*/ 0 w 24"/>
                <a:gd name="T1" fmla="*/ 4 h 9"/>
                <a:gd name="T2" fmla="*/ 5 w 24"/>
                <a:gd name="T3" fmla="*/ 9 h 9"/>
                <a:gd name="T4" fmla="*/ 20 w 24"/>
                <a:gd name="T5" fmla="*/ 9 h 9"/>
                <a:gd name="T6" fmla="*/ 24 w 24"/>
                <a:gd name="T7" fmla="*/ 4 h 9"/>
                <a:gd name="T8" fmla="*/ 20 w 24"/>
                <a:gd name="T9" fmla="*/ 0 h 9"/>
                <a:gd name="T10" fmla="*/ 5 w 24"/>
                <a:gd name="T11" fmla="*/ 0 h 9"/>
                <a:gd name="T12" fmla="*/ 0 w 24"/>
                <a:gd name="T13" fmla="*/ 4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9">
                  <a:moveTo>
                    <a:pt x="0" y="4"/>
                  </a:moveTo>
                  <a:cubicBezTo>
                    <a:pt x="0" y="7"/>
                    <a:pt x="2" y="9"/>
                    <a:pt x="5" y="9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2" y="9"/>
                    <a:pt x="24" y="7"/>
                    <a:pt x="24" y="4"/>
                  </a:cubicBezTo>
                  <a:cubicBezTo>
                    <a:pt x="24" y="2"/>
                    <a:pt x="22" y="0"/>
                    <a:pt x="2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" name="Freeform 18"/>
            <p:cNvSpPr>
              <a:spLocks/>
            </p:cNvSpPr>
            <p:nvPr/>
          </p:nvSpPr>
          <p:spPr bwMode="auto">
            <a:xfrm>
              <a:off x="80" y="140"/>
              <a:ext cx="57" cy="21"/>
            </a:xfrm>
            <a:custGeom>
              <a:avLst/>
              <a:gdLst>
                <a:gd name="T0" fmla="*/ 20 w 24"/>
                <a:gd name="T1" fmla="*/ 0 h 9"/>
                <a:gd name="T2" fmla="*/ 5 w 24"/>
                <a:gd name="T3" fmla="*/ 0 h 9"/>
                <a:gd name="T4" fmla="*/ 0 w 24"/>
                <a:gd name="T5" fmla="*/ 4 h 9"/>
                <a:gd name="T6" fmla="*/ 5 w 24"/>
                <a:gd name="T7" fmla="*/ 9 h 9"/>
                <a:gd name="T8" fmla="*/ 20 w 24"/>
                <a:gd name="T9" fmla="*/ 9 h 9"/>
                <a:gd name="T10" fmla="*/ 24 w 24"/>
                <a:gd name="T11" fmla="*/ 4 h 9"/>
                <a:gd name="T12" fmla="*/ 20 w 24"/>
                <a:gd name="T13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9">
                  <a:moveTo>
                    <a:pt x="20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7"/>
                    <a:pt x="2" y="9"/>
                    <a:pt x="5" y="9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2" y="9"/>
                    <a:pt x="24" y="7"/>
                    <a:pt x="24" y="4"/>
                  </a:cubicBezTo>
                  <a:cubicBezTo>
                    <a:pt x="24" y="2"/>
                    <a:pt x="22" y="0"/>
                    <a:pt x="2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29" name="Group 19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GrpSpPr>
            <a:grpSpLocks/>
          </p:cNvGrpSpPr>
          <p:nvPr/>
        </p:nvGrpSpPr>
        <p:grpSpPr bwMode="auto">
          <a:xfrm>
            <a:off x="4191377" y="3792070"/>
            <a:ext cx="336919" cy="338347"/>
            <a:chOff x="0" y="0"/>
            <a:chExt cx="236" cy="237"/>
          </a:xfrm>
          <a:solidFill>
            <a:schemeClr val="bg1"/>
          </a:solidFill>
        </p:grpSpPr>
        <p:sp>
          <p:nvSpPr>
            <p:cNvPr id="30" name="Freeform 20"/>
            <p:cNvSpPr>
              <a:spLocks noEditPoints="1"/>
            </p:cNvSpPr>
            <p:nvPr/>
          </p:nvSpPr>
          <p:spPr bwMode="auto">
            <a:xfrm>
              <a:off x="63" y="64"/>
              <a:ext cx="109" cy="109"/>
            </a:xfrm>
            <a:custGeom>
              <a:avLst/>
              <a:gdLst>
                <a:gd name="T0" fmla="*/ 40 w 46"/>
                <a:gd name="T1" fmla="*/ 1 h 46"/>
                <a:gd name="T2" fmla="*/ 13 w 46"/>
                <a:gd name="T3" fmla="*/ 10 h 46"/>
                <a:gd name="T4" fmla="*/ 13 w 46"/>
                <a:gd name="T5" fmla="*/ 10 h 46"/>
                <a:gd name="T6" fmla="*/ 12 w 46"/>
                <a:gd name="T7" fmla="*/ 11 h 46"/>
                <a:gd name="T8" fmla="*/ 12 w 46"/>
                <a:gd name="T9" fmla="*/ 11 h 46"/>
                <a:gd name="T10" fmla="*/ 11 w 46"/>
                <a:gd name="T11" fmla="*/ 11 h 46"/>
                <a:gd name="T12" fmla="*/ 11 w 46"/>
                <a:gd name="T13" fmla="*/ 12 h 46"/>
                <a:gd name="T14" fmla="*/ 11 w 46"/>
                <a:gd name="T15" fmla="*/ 12 h 46"/>
                <a:gd name="T16" fmla="*/ 10 w 46"/>
                <a:gd name="T17" fmla="*/ 13 h 46"/>
                <a:gd name="T18" fmla="*/ 10 w 46"/>
                <a:gd name="T19" fmla="*/ 13 h 46"/>
                <a:gd name="T20" fmla="*/ 0 w 46"/>
                <a:gd name="T21" fmla="*/ 40 h 46"/>
                <a:gd name="T22" fmla="*/ 1 w 46"/>
                <a:gd name="T23" fmla="*/ 45 h 46"/>
                <a:gd name="T24" fmla="*/ 4 w 46"/>
                <a:gd name="T25" fmla="*/ 46 h 46"/>
                <a:gd name="T26" fmla="*/ 6 w 46"/>
                <a:gd name="T27" fmla="*/ 46 h 46"/>
                <a:gd name="T28" fmla="*/ 33 w 46"/>
                <a:gd name="T29" fmla="*/ 36 h 46"/>
                <a:gd name="T30" fmla="*/ 33 w 46"/>
                <a:gd name="T31" fmla="*/ 36 h 46"/>
                <a:gd name="T32" fmla="*/ 34 w 46"/>
                <a:gd name="T33" fmla="*/ 35 h 46"/>
                <a:gd name="T34" fmla="*/ 34 w 46"/>
                <a:gd name="T35" fmla="*/ 35 h 46"/>
                <a:gd name="T36" fmla="*/ 35 w 46"/>
                <a:gd name="T37" fmla="*/ 35 h 46"/>
                <a:gd name="T38" fmla="*/ 35 w 46"/>
                <a:gd name="T39" fmla="*/ 34 h 46"/>
                <a:gd name="T40" fmla="*/ 35 w 46"/>
                <a:gd name="T41" fmla="*/ 34 h 46"/>
                <a:gd name="T42" fmla="*/ 36 w 46"/>
                <a:gd name="T43" fmla="*/ 33 h 46"/>
                <a:gd name="T44" fmla="*/ 36 w 46"/>
                <a:gd name="T45" fmla="*/ 33 h 46"/>
                <a:gd name="T46" fmla="*/ 45 w 46"/>
                <a:gd name="T47" fmla="*/ 6 h 46"/>
                <a:gd name="T48" fmla="*/ 44 w 46"/>
                <a:gd name="T49" fmla="*/ 2 h 46"/>
                <a:gd name="T50" fmla="*/ 40 w 46"/>
                <a:gd name="T51" fmla="*/ 1 h 46"/>
                <a:gd name="T52" fmla="*/ 12 w 46"/>
                <a:gd name="T53" fmla="*/ 34 h 46"/>
                <a:gd name="T54" fmla="*/ 16 w 46"/>
                <a:gd name="T55" fmla="*/ 22 h 46"/>
                <a:gd name="T56" fmla="*/ 24 w 46"/>
                <a:gd name="T57" fmla="*/ 30 h 46"/>
                <a:gd name="T58" fmla="*/ 12 w 46"/>
                <a:gd name="T59" fmla="*/ 34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6" h="46">
                  <a:moveTo>
                    <a:pt x="40" y="1"/>
                  </a:moveTo>
                  <a:cubicBezTo>
                    <a:pt x="13" y="10"/>
                    <a:pt x="13" y="10"/>
                    <a:pt x="13" y="10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12" y="10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1" y="11"/>
                    <a:pt x="11" y="11"/>
                  </a:cubicBezTo>
                  <a:cubicBezTo>
                    <a:pt x="11" y="11"/>
                    <a:pt x="11" y="12"/>
                    <a:pt x="11" y="12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1" y="12"/>
                    <a:pt x="10" y="12"/>
                    <a:pt x="10" y="13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2"/>
                    <a:pt x="0" y="43"/>
                    <a:pt x="1" y="45"/>
                  </a:cubicBezTo>
                  <a:cubicBezTo>
                    <a:pt x="2" y="45"/>
                    <a:pt x="3" y="46"/>
                    <a:pt x="4" y="46"/>
                  </a:cubicBezTo>
                  <a:cubicBezTo>
                    <a:pt x="5" y="46"/>
                    <a:pt x="5" y="46"/>
                    <a:pt x="6" y="46"/>
                  </a:cubicBezTo>
                  <a:cubicBezTo>
                    <a:pt x="33" y="36"/>
                    <a:pt x="33" y="36"/>
                    <a:pt x="33" y="36"/>
                  </a:cubicBezTo>
                  <a:cubicBezTo>
                    <a:pt x="33" y="36"/>
                    <a:pt x="33" y="36"/>
                    <a:pt x="33" y="36"/>
                  </a:cubicBezTo>
                  <a:cubicBezTo>
                    <a:pt x="34" y="36"/>
                    <a:pt x="34" y="35"/>
                    <a:pt x="34" y="35"/>
                  </a:cubicBezTo>
                  <a:cubicBezTo>
                    <a:pt x="34" y="35"/>
                    <a:pt x="34" y="35"/>
                    <a:pt x="34" y="35"/>
                  </a:cubicBezTo>
                  <a:cubicBezTo>
                    <a:pt x="34" y="35"/>
                    <a:pt x="35" y="35"/>
                    <a:pt x="35" y="35"/>
                  </a:cubicBezTo>
                  <a:cubicBezTo>
                    <a:pt x="35" y="35"/>
                    <a:pt x="35" y="34"/>
                    <a:pt x="35" y="34"/>
                  </a:cubicBezTo>
                  <a:cubicBezTo>
                    <a:pt x="35" y="34"/>
                    <a:pt x="35" y="34"/>
                    <a:pt x="35" y="34"/>
                  </a:cubicBezTo>
                  <a:cubicBezTo>
                    <a:pt x="35" y="34"/>
                    <a:pt x="35" y="34"/>
                    <a:pt x="36" y="33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45" y="6"/>
                    <a:pt x="45" y="6"/>
                    <a:pt x="45" y="6"/>
                  </a:cubicBezTo>
                  <a:cubicBezTo>
                    <a:pt x="46" y="4"/>
                    <a:pt x="46" y="3"/>
                    <a:pt x="44" y="2"/>
                  </a:cubicBezTo>
                  <a:cubicBezTo>
                    <a:pt x="43" y="0"/>
                    <a:pt x="42" y="0"/>
                    <a:pt x="40" y="1"/>
                  </a:cubicBezTo>
                  <a:moveTo>
                    <a:pt x="12" y="34"/>
                  </a:moveTo>
                  <a:cubicBezTo>
                    <a:pt x="16" y="22"/>
                    <a:pt x="16" y="22"/>
                    <a:pt x="16" y="22"/>
                  </a:cubicBezTo>
                  <a:cubicBezTo>
                    <a:pt x="24" y="30"/>
                    <a:pt x="24" y="30"/>
                    <a:pt x="24" y="30"/>
                  </a:cubicBezTo>
                  <a:lnTo>
                    <a:pt x="12" y="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" name="Freeform 21"/>
            <p:cNvSpPr>
              <a:spLocks noEditPoints="1"/>
            </p:cNvSpPr>
            <p:nvPr/>
          </p:nvSpPr>
          <p:spPr bwMode="auto">
            <a:xfrm>
              <a:off x="0" y="0"/>
              <a:ext cx="236" cy="237"/>
            </a:xfrm>
            <a:custGeom>
              <a:avLst/>
              <a:gdLst>
                <a:gd name="T0" fmla="*/ 81 w 100"/>
                <a:gd name="T1" fmla="*/ 0 h 100"/>
                <a:gd name="T2" fmla="*/ 18 w 100"/>
                <a:gd name="T3" fmla="*/ 0 h 100"/>
                <a:gd name="T4" fmla="*/ 0 w 100"/>
                <a:gd name="T5" fmla="*/ 18 h 100"/>
                <a:gd name="T6" fmla="*/ 0 w 100"/>
                <a:gd name="T7" fmla="*/ 82 h 100"/>
                <a:gd name="T8" fmla="*/ 18 w 100"/>
                <a:gd name="T9" fmla="*/ 100 h 100"/>
                <a:gd name="T10" fmla="*/ 81 w 100"/>
                <a:gd name="T11" fmla="*/ 100 h 100"/>
                <a:gd name="T12" fmla="*/ 85 w 100"/>
                <a:gd name="T13" fmla="*/ 100 h 100"/>
                <a:gd name="T14" fmla="*/ 100 w 100"/>
                <a:gd name="T15" fmla="*/ 82 h 100"/>
                <a:gd name="T16" fmla="*/ 100 w 100"/>
                <a:gd name="T17" fmla="*/ 18 h 100"/>
                <a:gd name="T18" fmla="*/ 81 w 100"/>
                <a:gd name="T19" fmla="*/ 0 h 100"/>
                <a:gd name="T20" fmla="*/ 92 w 100"/>
                <a:gd name="T21" fmla="*/ 82 h 100"/>
                <a:gd name="T22" fmla="*/ 84 w 100"/>
                <a:gd name="T23" fmla="*/ 91 h 100"/>
                <a:gd name="T24" fmla="*/ 81 w 100"/>
                <a:gd name="T25" fmla="*/ 92 h 100"/>
                <a:gd name="T26" fmla="*/ 18 w 100"/>
                <a:gd name="T27" fmla="*/ 92 h 100"/>
                <a:gd name="T28" fmla="*/ 8 w 100"/>
                <a:gd name="T29" fmla="*/ 82 h 100"/>
                <a:gd name="T30" fmla="*/ 8 w 100"/>
                <a:gd name="T31" fmla="*/ 18 h 100"/>
                <a:gd name="T32" fmla="*/ 18 w 100"/>
                <a:gd name="T33" fmla="*/ 8 h 100"/>
                <a:gd name="T34" fmla="*/ 81 w 100"/>
                <a:gd name="T35" fmla="*/ 8 h 100"/>
                <a:gd name="T36" fmla="*/ 92 w 100"/>
                <a:gd name="T37" fmla="*/ 18 h 100"/>
                <a:gd name="T38" fmla="*/ 92 w 100"/>
                <a:gd name="T39" fmla="*/ 82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0" h="100">
                  <a:moveTo>
                    <a:pt x="81" y="0"/>
                  </a:moveTo>
                  <a:cubicBezTo>
                    <a:pt x="18" y="0"/>
                    <a:pt x="18" y="0"/>
                    <a:pt x="18" y="0"/>
                  </a:cubicBezTo>
                  <a:cubicBezTo>
                    <a:pt x="8" y="0"/>
                    <a:pt x="0" y="8"/>
                    <a:pt x="0" y="18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92"/>
                    <a:pt x="8" y="100"/>
                    <a:pt x="18" y="100"/>
                  </a:cubicBezTo>
                  <a:cubicBezTo>
                    <a:pt x="81" y="100"/>
                    <a:pt x="81" y="100"/>
                    <a:pt x="81" y="100"/>
                  </a:cubicBezTo>
                  <a:cubicBezTo>
                    <a:pt x="83" y="100"/>
                    <a:pt x="84" y="100"/>
                    <a:pt x="85" y="100"/>
                  </a:cubicBezTo>
                  <a:cubicBezTo>
                    <a:pt x="94" y="98"/>
                    <a:pt x="100" y="90"/>
                    <a:pt x="100" y="82"/>
                  </a:cubicBezTo>
                  <a:cubicBezTo>
                    <a:pt x="100" y="18"/>
                    <a:pt x="100" y="18"/>
                    <a:pt x="100" y="18"/>
                  </a:cubicBezTo>
                  <a:cubicBezTo>
                    <a:pt x="100" y="8"/>
                    <a:pt x="92" y="0"/>
                    <a:pt x="81" y="0"/>
                  </a:cubicBezTo>
                  <a:moveTo>
                    <a:pt x="92" y="82"/>
                  </a:moveTo>
                  <a:cubicBezTo>
                    <a:pt x="92" y="86"/>
                    <a:pt x="88" y="90"/>
                    <a:pt x="84" y="91"/>
                  </a:cubicBezTo>
                  <a:cubicBezTo>
                    <a:pt x="83" y="92"/>
                    <a:pt x="82" y="92"/>
                    <a:pt x="81" y="92"/>
                  </a:cubicBezTo>
                  <a:cubicBezTo>
                    <a:pt x="18" y="92"/>
                    <a:pt x="18" y="92"/>
                    <a:pt x="18" y="92"/>
                  </a:cubicBezTo>
                  <a:cubicBezTo>
                    <a:pt x="13" y="92"/>
                    <a:pt x="8" y="87"/>
                    <a:pt x="8" y="8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3"/>
                    <a:pt x="13" y="8"/>
                    <a:pt x="18" y="8"/>
                  </a:cubicBezTo>
                  <a:cubicBezTo>
                    <a:pt x="81" y="8"/>
                    <a:pt x="81" y="8"/>
                    <a:pt x="81" y="8"/>
                  </a:cubicBezTo>
                  <a:cubicBezTo>
                    <a:pt x="87" y="8"/>
                    <a:pt x="92" y="13"/>
                    <a:pt x="92" y="18"/>
                  </a:cubicBezTo>
                  <a:lnTo>
                    <a:pt x="92" y="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32" name="圆角矩形 31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SpPr/>
          <p:nvPr/>
        </p:nvSpPr>
        <p:spPr>
          <a:xfrm>
            <a:off x="559854" y="360913"/>
            <a:ext cx="576816" cy="604892"/>
          </a:xfrm>
          <a:prstGeom prst="roundRect">
            <a:avLst>
              <a:gd name="adj" fmla="val 22417"/>
            </a:avLst>
          </a:prstGeom>
          <a:solidFill>
            <a:srgbClr val="EE534F"/>
          </a:solidFill>
          <a:ln>
            <a:noFill/>
          </a:ln>
          <a:effectLst>
            <a:outerShdw blurRad="152400" sx="103000" sy="103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/>
              <a:t>04</a:t>
            </a:r>
            <a:endParaRPr lang="zh-CN" altLang="en-US" sz="2400" b="1" dirty="0"/>
          </a:p>
        </p:txBody>
      </p:sp>
      <p:grpSp>
        <p:nvGrpSpPr>
          <p:cNvPr id="33" name="组合 32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GrpSpPr/>
          <p:nvPr/>
        </p:nvGrpSpPr>
        <p:grpSpPr>
          <a:xfrm>
            <a:off x="1269993" y="190792"/>
            <a:ext cx="3684778" cy="772982"/>
            <a:chOff x="1269993" y="190792"/>
            <a:chExt cx="3684778" cy="772982"/>
          </a:xfrm>
        </p:grpSpPr>
        <p:sp>
          <p:nvSpPr>
            <p:cNvPr id="34" name="矩形 33"/>
            <p:cNvSpPr/>
            <p:nvPr/>
          </p:nvSpPr>
          <p:spPr>
            <a:xfrm>
              <a:off x="1269993" y="190792"/>
              <a:ext cx="3291374" cy="64008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400" dirty="0">
                  <a:solidFill>
                    <a:srgbClr val="EE534F"/>
                  </a:solidFill>
                  <a:ea typeface="Microsoft YaHei UI" panose="020B0503020204020204" pitchFamily="34" charset="-122"/>
                </a:rPr>
                <a:t>CREATIVE</a:t>
              </a:r>
              <a:r>
                <a:rPr lang="en-US" altLang="zh-CN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Microsoft YaHei UI" panose="020B0503020204020204" pitchFamily="34" charset="-122"/>
                </a:rPr>
                <a:t> INFO DESIGN</a:t>
              </a:r>
              <a:endPara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ea typeface="Microsoft YaHei UI" panose="020B0503020204020204" pitchFamily="34" charset="-122"/>
              </a:endParaRPr>
            </a:p>
          </p:txBody>
        </p:sp>
        <p:sp>
          <p:nvSpPr>
            <p:cNvPr id="35" name="矩形 34"/>
            <p:cNvSpPr/>
            <p:nvPr/>
          </p:nvSpPr>
          <p:spPr>
            <a:xfrm>
              <a:off x="1299831" y="686775"/>
              <a:ext cx="3654940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en-US" altLang="zh-CN" sz="1200" dirty="0">
                  <a:solidFill>
                    <a:srgbClr val="262425"/>
                  </a:solidFill>
                  <a:ea typeface="Roboto" panose="02000000000000000000" pitchFamily="2" charset="0"/>
                  <a:cs typeface="Open Sans" panose="020B0606030504020204" pitchFamily="34" charset="0"/>
                </a:rPr>
                <a:t>compellingly deliver prospective catalysts for change</a:t>
              </a:r>
            </a:p>
          </p:txBody>
        </p:sp>
      </p:grpSp>
      <p:sp>
        <p:nvSpPr>
          <p:cNvPr id="4" name="e7d195523061f1c0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e7d195523061f1c0205959036996ad55c215b892a7aac5c0B9ADEF7896FB48F2EF97163A2DE1401E1875DEDC438B7864AD24CA23553DBBBD975DAF4CAD4A2592689FFB6CEE59FFA55B2702D0E5EE29CDFC0DD98BC7D6A39AC4E055256EE11BBEDCDB7C9722D66262996B68DE860BD3C77EBCAECB599909EC0E07B61811075331ABCDE6990254B8C8</a:t>
            </a:r>
            <a:endParaRPr lang="zh-CN" altLang="en-US" sz="100"/>
          </a:p>
        </p:txBody>
      </p:sp>
    </p:spTree>
    <p:extLst>
      <p:ext uri="{BB962C8B-B14F-4D97-AF65-F5344CB8AC3E}">
        <p14:creationId xmlns:p14="http://schemas.microsoft.com/office/powerpoint/2010/main" val="3108565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0">
        <p14:doors dir="ver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2.22222E-6 L 0.02409 2.22222E-6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98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2.29167E-6 -0.07292 L -2.29167E-6 3.33333E-6 " pathEditMode="relative" rAng="0" ptsTypes="AA">
                                      <p:cBhvr>
                                        <p:cTn id="22" dur="1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634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2" presetClass="path" presetSubtype="0" accel="50000" decel="5000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0.04349 0.00417 L 3.125E-6 1.11111E-6 " pathEditMode="relative" rAng="0" ptsTypes="AA">
                                      <p:cBhvr>
                                        <p:cTn id="27" dur="1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74" y="-208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42" presetClass="path" presetSubtype="0" accel="50000" decel="5000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0.04232 -0.00093 L 2.08333E-6 1.11111E-6 " pathEditMode="relative" rAng="0" ptsTypes="AA">
                                      <p:cBhvr>
                                        <p:cTn id="32" dur="1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22" y="46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2.29167E-6 0.07477 L -2.29167E-6 3.7037E-7 " pathEditMode="relative" rAng="0" ptsTypes="AA">
                                      <p:cBhvr>
                                        <p:cTn id="37" dur="1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750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3" presetClass="entr" presetSubtype="16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2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2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8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8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/>
      <p:bldP spid="17" grpId="0"/>
      <p:bldP spid="18" grpId="0"/>
      <p:bldP spid="19" grpId="0"/>
      <p:bldP spid="20" grpId="0" animBg="1"/>
      <p:bldP spid="32" grpId="0" animBg="1"/>
      <p:bldP spid="32" grpId="1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hart 142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11330299"/>
              </p:ext>
            </p:extLst>
          </p:nvPr>
        </p:nvGraphicFramePr>
        <p:xfrm>
          <a:off x="936254" y="1937132"/>
          <a:ext cx="2365893" cy="224595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TextBox 144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SpPr txBox="1">
            <a:spLocks noChangeArrowheads="1"/>
          </p:cNvSpPr>
          <p:nvPr/>
        </p:nvSpPr>
        <p:spPr bwMode="auto">
          <a:xfrm>
            <a:off x="1619140" y="2827040"/>
            <a:ext cx="996124" cy="61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82889" tIns="91445" rIns="182889" bIns="91445">
            <a:spAutoFit/>
          </a:bodyPr>
          <a:lstStyle>
            <a:lvl1pPr>
              <a:defRPr sz="43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 sz="43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43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43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43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1087438" fontAlgn="base">
              <a:spcBef>
                <a:spcPct val="0"/>
              </a:spcBef>
              <a:spcAft>
                <a:spcPct val="0"/>
              </a:spcAft>
              <a:defRPr sz="43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1087438" fontAlgn="base">
              <a:spcBef>
                <a:spcPct val="0"/>
              </a:spcBef>
              <a:spcAft>
                <a:spcPct val="0"/>
              </a:spcAft>
              <a:defRPr sz="43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1087438" fontAlgn="base">
              <a:spcBef>
                <a:spcPct val="0"/>
              </a:spcBef>
              <a:spcAft>
                <a:spcPct val="0"/>
              </a:spcAft>
              <a:defRPr sz="43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1087438" fontAlgn="base">
              <a:spcBef>
                <a:spcPct val="0"/>
              </a:spcBef>
              <a:spcAft>
                <a:spcPct val="0"/>
              </a:spcAft>
              <a:defRPr sz="43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id-ID" sz="2800" dirty="0">
                <a:solidFill>
                  <a:srgbClr val="EE534F"/>
                </a:solidFill>
                <a:latin typeface="+mn-lt"/>
              </a:rPr>
              <a:t>50%</a:t>
            </a:r>
          </a:p>
        </p:txBody>
      </p:sp>
      <p:graphicFrame>
        <p:nvGraphicFramePr>
          <p:cNvPr id="8" name="Chart 149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13555227"/>
              </p:ext>
            </p:extLst>
          </p:nvPr>
        </p:nvGraphicFramePr>
        <p:xfrm>
          <a:off x="3584390" y="1937132"/>
          <a:ext cx="2365893" cy="224595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1" name="TextBox 151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SpPr txBox="1">
            <a:spLocks noChangeArrowheads="1"/>
          </p:cNvSpPr>
          <p:nvPr/>
        </p:nvSpPr>
        <p:spPr bwMode="auto">
          <a:xfrm>
            <a:off x="4404737" y="2827040"/>
            <a:ext cx="996125" cy="61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82889" tIns="91445" rIns="182889" bIns="91445">
            <a:spAutoFit/>
          </a:bodyPr>
          <a:lstStyle>
            <a:lvl1pPr>
              <a:defRPr sz="43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 sz="43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43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43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43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1087438" fontAlgn="base">
              <a:spcBef>
                <a:spcPct val="0"/>
              </a:spcBef>
              <a:spcAft>
                <a:spcPct val="0"/>
              </a:spcAft>
              <a:defRPr sz="43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1087438" fontAlgn="base">
              <a:spcBef>
                <a:spcPct val="0"/>
              </a:spcBef>
              <a:spcAft>
                <a:spcPct val="0"/>
              </a:spcAft>
              <a:defRPr sz="43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1087438" fontAlgn="base">
              <a:spcBef>
                <a:spcPct val="0"/>
              </a:spcBef>
              <a:spcAft>
                <a:spcPct val="0"/>
              </a:spcAft>
              <a:defRPr sz="43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1087438" fontAlgn="base">
              <a:spcBef>
                <a:spcPct val="0"/>
              </a:spcBef>
              <a:spcAft>
                <a:spcPct val="0"/>
              </a:spcAft>
              <a:defRPr sz="43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id-ID" sz="28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70%</a:t>
            </a:r>
          </a:p>
        </p:txBody>
      </p:sp>
      <p:graphicFrame>
        <p:nvGraphicFramePr>
          <p:cNvPr id="12" name="Chart 156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6100072"/>
              </p:ext>
            </p:extLst>
          </p:nvPr>
        </p:nvGraphicFramePr>
        <p:xfrm>
          <a:off x="6231727" y="1937132"/>
          <a:ext cx="2365892" cy="224595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3" name="TextBox 158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SpPr txBox="1">
            <a:spLocks noChangeArrowheads="1"/>
          </p:cNvSpPr>
          <p:nvPr/>
        </p:nvSpPr>
        <p:spPr bwMode="auto">
          <a:xfrm>
            <a:off x="7052074" y="2827040"/>
            <a:ext cx="996125" cy="61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82889" tIns="91445" rIns="182889" bIns="91445">
            <a:spAutoFit/>
          </a:bodyPr>
          <a:lstStyle>
            <a:lvl1pPr>
              <a:defRPr sz="43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 sz="43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43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43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43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1087438" fontAlgn="base">
              <a:spcBef>
                <a:spcPct val="0"/>
              </a:spcBef>
              <a:spcAft>
                <a:spcPct val="0"/>
              </a:spcAft>
              <a:defRPr sz="43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1087438" fontAlgn="base">
              <a:spcBef>
                <a:spcPct val="0"/>
              </a:spcBef>
              <a:spcAft>
                <a:spcPct val="0"/>
              </a:spcAft>
              <a:defRPr sz="43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1087438" fontAlgn="base">
              <a:spcBef>
                <a:spcPct val="0"/>
              </a:spcBef>
              <a:spcAft>
                <a:spcPct val="0"/>
              </a:spcAft>
              <a:defRPr sz="43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1087438" fontAlgn="base">
              <a:spcBef>
                <a:spcPct val="0"/>
              </a:spcBef>
              <a:spcAft>
                <a:spcPct val="0"/>
              </a:spcAft>
              <a:defRPr sz="43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id-ID" sz="2800">
                <a:solidFill>
                  <a:srgbClr val="EE534F"/>
                </a:solidFill>
                <a:latin typeface="+mn-lt"/>
              </a:rPr>
              <a:t>25%</a:t>
            </a:r>
          </a:p>
        </p:txBody>
      </p:sp>
      <p:graphicFrame>
        <p:nvGraphicFramePr>
          <p:cNvPr id="14" name="Chart 240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03383096"/>
              </p:ext>
            </p:extLst>
          </p:nvPr>
        </p:nvGraphicFramePr>
        <p:xfrm>
          <a:off x="8879864" y="1937132"/>
          <a:ext cx="2365892" cy="224595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15" name="TextBox 302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SpPr txBox="1">
            <a:spLocks noChangeArrowheads="1"/>
          </p:cNvSpPr>
          <p:nvPr/>
        </p:nvSpPr>
        <p:spPr bwMode="auto">
          <a:xfrm>
            <a:off x="9700210" y="2827040"/>
            <a:ext cx="996125" cy="61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82889" tIns="91445" rIns="182889" bIns="91445">
            <a:spAutoFit/>
          </a:bodyPr>
          <a:lstStyle>
            <a:lvl1pPr>
              <a:defRPr sz="43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 sz="43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43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43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43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1087438" fontAlgn="base">
              <a:spcBef>
                <a:spcPct val="0"/>
              </a:spcBef>
              <a:spcAft>
                <a:spcPct val="0"/>
              </a:spcAft>
              <a:defRPr sz="43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1087438" fontAlgn="base">
              <a:spcBef>
                <a:spcPct val="0"/>
              </a:spcBef>
              <a:spcAft>
                <a:spcPct val="0"/>
              </a:spcAft>
              <a:defRPr sz="43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1087438" fontAlgn="base">
              <a:spcBef>
                <a:spcPct val="0"/>
              </a:spcBef>
              <a:spcAft>
                <a:spcPct val="0"/>
              </a:spcAft>
              <a:defRPr sz="43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1087438" fontAlgn="base">
              <a:spcBef>
                <a:spcPct val="0"/>
              </a:spcBef>
              <a:spcAft>
                <a:spcPct val="0"/>
              </a:spcAft>
              <a:defRPr sz="43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id-ID" sz="28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81%</a:t>
            </a:r>
          </a:p>
        </p:txBody>
      </p:sp>
      <p:grpSp>
        <p:nvGrpSpPr>
          <p:cNvPr id="16" name="组合 15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GrpSpPr/>
          <p:nvPr/>
        </p:nvGrpSpPr>
        <p:grpSpPr>
          <a:xfrm>
            <a:off x="1039576" y="4760914"/>
            <a:ext cx="2039974" cy="1212314"/>
            <a:chOff x="7938313" y="1649616"/>
            <a:chExt cx="3011921" cy="1212314"/>
          </a:xfrm>
        </p:grpSpPr>
        <p:sp>
          <p:nvSpPr>
            <p:cNvPr id="17" name="Rectangle 3"/>
            <p:cNvSpPr txBox="1">
              <a:spLocks noChangeArrowheads="1"/>
            </p:cNvSpPr>
            <p:nvPr/>
          </p:nvSpPr>
          <p:spPr bwMode="auto">
            <a:xfrm>
              <a:off x="7938313" y="2028752"/>
              <a:ext cx="3011921" cy="833178"/>
            </a:xfrm>
            <a:prstGeom prst="rect">
              <a:avLst/>
            </a:prstGeom>
            <a:noFill/>
            <a:extLst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 latinLnBrk="0"/>
              <a:r>
                <a:rPr lang="en-US" altLang="ko-KR" sz="1200" b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Calibri" panose="020F0502020204030204" pitchFamily="34" charset="0"/>
                </a:rPr>
                <a:t>Powerpoint is a complete presentation graphic package it gives you everything you need</a:t>
              </a:r>
            </a:p>
          </p:txBody>
        </p:sp>
        <p:sp>
          <p:nvSpPr>
            <p:cNvPr id="18" name="Text Placeholder 1"/>
            <p:cNvSpPr txBox="1">
              <a:spLocks/>
            </p:cNvSpPr>
            <p:nvPr/>
          </p:nvSpPr>
          <p:spPr>
            <a:xfrm>
              <a:off x="7958850" y="1649616"/>
              <a:ext cx="2865093" cy="587493"/>
            </a:xfrm>
            <a:prstGeom prst="rect">
              <a:avLst/>
            </a:prstGeom>
            <a:noFill/>
          </p:spPr>
          <p:txBody>
            <a:bodyPr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zh-CN" sz="2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Add your title</a:t>
              </a:r>
              <a:endPara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19" name="组合 18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GrpSpPr/>
          <p:nvPr/>
        </p:nvGrpSpPr>
        <p:grpSpPr>
          <a:xfrm>
            <a:off x="3764241" y="4760914"/>
            <a:ext cx="2039974" cy="1212314"/>
            <a:chOff x="7938313" y="1649616"/>
            <a:chExt cx="3011921" cy="1212314"/>
          </a:xfrm>
        </p:grpSpPr>
        <p:sp>
          <p:nvSpPr>
            <p:cNvPr id="20" name="Rectangle 3"/>
            <p:cNvSpPr txBox="1">
              <a:spLocks noChangeArrowheads="1"/>
            </p:cNvSpPr>
            <p:nvPr/>
          </p:nvSpPr>
          <p:spPr bwMode="auto">
            <a:xfrm>
              <a:off x="7938313" y="2028752"/>
              <a:ext cx="3011921" cy="833178"/>
            </a:xfrm>
            <a:prstGeom prst="rect">
              <a:avLst/>
            </a:prstGeom>
            <a:noFill/>
            <a:extLst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 latinLnBrk="0"/>
              <a:r>
                <a:rPr lang="en-US" altLang="ko-KR" sz="1200" b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Calibri" panose="020F0502020204030204" pitchFamily="34" charset="0"/>
                </a:rPr>
                <a:t>Powerpoint is a complete presentation graphic package it gives you everything you need</a:t>
              </a:r>
            </a:p>
          </p:txBody>
        </p:sp>
        <p:sp>
          <p:nvSpPr>
            <p:cNvPr id="21" name="Text Placeholder 1"/>
            <p:cNvSpPr txBox="1">
              <a:spLocks/>
            </p:cNvSpPr>
            <p:nvPr/>
          </p:nvSpPr>
          <p:spPr>
            <a:xfrm>
              <a:off x="7958850" y="1649616"/>
              <a:ext cx="2865093" cy="587493"/>
            </a:xfrm>
            <a:prstGeom prst="rect">
              <a:avLst/>
            </a:prstGeom>
            <a:noFill/>
          </p:spPr>
          <p:txBody>
            <a:bodyPr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zh-CN" sz="2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Add your title</a:t>
              </a:r>
              <a:endPara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22" name="组合 21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GrpSpPr/>
          <p:nvPr/>
        </p:nvGrpSpPr>
        <p:grpSpPr>
          <a:xfrm>
            <a:off x="6507125" y="4760914"/>
            <a:ext cx="2039974" cy="1212314"/>
            <a:chOff x="7938313" y="1649616"/>
            <a:chExt cx="3011921" cy="1212314"/>
          </a:xfrm>
        </p:grpSpPr>
        <p:sp>
          <p:nvSpPr>
            <p:cNvPr id="23" name="Rectangle 3"/>
            <p:cNvSpPr txBox="1">
              <a:spLocks noChangeArrowheads="1"/>
            </p:cNvSpPr>
            <p:nvPr/>
          </p:nvSpPr>
          <p:spPr bwMode="auto">
            <a:xfrm>
              <a:off x="7938313" y="2028752"/>
              <a:ext cx="3011921" cy="833178"/>
            </a:xfrm>
            <a:prstGeom prst="rect">
              <a:avLst/>
            </a:prstGeom>
            <a:noFill/>
            <a:extLst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 latinLnBrk="0"/>
              <a:r>
                <a:rPr lang="en-US" altLang="ko-KR" sz="1200" b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Calibri" panose="020F0502020204030204" pitchFamily="34" charset="0"/>
                </a:rPr>
                <a:t>Powerpoint is a complete presentation graphic package it gives you everything you need</a:t>
              </a:r>
            </a:p>
          </p:txBody>
        </p:sp>
        <p:sp>
          <p:nvSpPr>
            <p:cNvPr id="24" name="Text Placeholder 1"/>
            <p:cNvSpPr txBox="1">
              <a:spLocks/>
            </p:cNvSpPr>
            <p:nvPr/>
          </p:nvSpPr>
          <p:spPr>
            <a:xfrm>
              <a:off x="7958850" y="1649616"/>
              <a:ext cx="2865093" cy="587493"/>
            </a:xfrm>
            <a:prstGeom prst="rect">
              <a:avLst/>
            </a:prstGeom>
            <a:noFill/>
          </p:spPr>
          <p:txBody>
            <a:bodyPr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zh-CN" sz="2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Add your title</a:t>
              </a:r>
              <a:endPara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25" name="组合 24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GrpSpPr/>
          <p:nvPr/>
        </p:nvGrpSpPr>
        <p:grpSpPr>
          <a:xfrm>
            <a:off x="9231790" y="4760914"/>
            <a:ext cx="2039974" cy="1212314"/>
            <a:chOff x="7938313" y="1649616"/>
            <a:chExt cx="3011921" cy="1212314"/>
          </a:xfrm>
        </p:grpSpPr>
        <p:sp>
          <p:nvSpPr>
            <p:cNvPr id="26" name="Rectangle 3"/>
            <p:cNvSpPr txBox="1">
              <a:spLocks noChangeArrowheads="1"/>
            </p:cNvSpPr>
            <p:nvPr/>
          </p:nvSpPr>
          <p:spPr bwMode="auto">
            <a:xfrm>
              <a:off x="7938313" y="2028752"/>
              <a:ext cx="3011921" cy="833178"/>
            </a:xfrm>
            <a:prstGeom prst="rect">
              <a:avLst/>
            </a:prstGeom>
            <a:noFill/>
            <a:extLst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 latinLnBrk="0"/>
              <a:r>
                <a:rPr lang="en-US" altLang="ko-KR" sz="1200" b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Calibri" panose="020F0502020204030204" pitchFamily="34" charset="0"/>
                </a:rPr>
                <a:t>Powerpoint is a complete presentation graphic package it gives you everything you need</a:t>
              </a:r>
            </a:p>
          </p:txBody>
        </p:sp>
        <p:sp>
          <p:nvSpPr>
            <p:cNvPr id="27" name="Text Placeholder 1"/>
            <p:cNvSpPr txBox="1">
              <a:spLocks/>
            </p:cNvSpPr>
            <p:nvPr/>
          </p:nvSpPr>
          <p:spPr>
            <a:xfrm>
              <a:off x="7958850" y="1649616"/>
              <a:ext cx="2865093" cy="587493"/>
            </a:xfrm>
            <a:prstGeom prst="rect">
              <a:avLst/>
            </a:prstGeom>
            <a:noFill/>
          </p:spPr>
          <p:txBody>
            <a:bodyPr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zh-CN" sz="2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Add your title</a:t>
              </a:r>
              <a:endPara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28" name="圆角矩形 27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SpPr/>
          <p:nvPr/>
        </p:nvSpPr>
        <p:spPr>
          <a:xfrm>
            <a:off x="559854" y="360913"/>
            <a:ext cx="576816" cy="604892"/>
          </a:xfrm>
          <a:prstGeom prst="roundRect">
            <a:avLst>
              <a:gd name="adj" fmla="val 22417"/>
            </a:avLst>
          </a:prstGeom>
          <a:solidFill>
            <a:srgbClr val="EE534F"/>
          </a:solidFill>
          <a:ln>
            <a:noFill/>
          </a:ln>
          <a:effectLst>
            <a:outerShdw blurRad="152400" sx="103000" sy="103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/>
              <a:t>04</a:t>
            </a:r>
            <a:endParaRPr lang="zh-CN" altLang="en-US" sz="2400" b="1" dirty="0"/>
          </a:p>
        </p:txBody>
      </p:sp>
      <p:grpSp>
        <p:nvGrpSpPr>
          <p:cNvPr id="29" name="组合 28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GrpSpPr/>
          <p:nvPr/>
        </p:nvGrpSpPr>
        <p:grpSpPr>
          <a:xfrm>
            <a:off x="1269993" y="190792"/>
            <a:ext cx="3684778" cy="772982"/>
            <a:chOff x="1269993" y="190792"/>
            <a:chExt cx="3684778" cy="772982"/>
          </a:xfrm>
        </p:grpSpPr>
        <p:sp>
          <p:nvSpPr>
            <p:cNvPr id="30" name="矩形 29"/>
            <p:cNvSpPr/>
            <p:nvPr/>
          </p:nvSpPr>
          <p:spPr>
            <a:xfrm>
              <a:off x="1269993" y="190792"/>
              <a:ext cx="3291374" cy="64008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400" dirty="0">
                  <a:solidFill>
                    <a:srgbClr val="EE534F"/>
                  </a:solidFill>
                  <a:ea typeface="Microsoft YaHei UI" panose="020B0503020204020204" pitchFamily="34" charset="-122"/>
                </a:rPr>
                <a:t>CREATIVE</a:t>
              </a:r>
              <a:r>
                <a:rPr lang="en-US" altLang="zh-CN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Microsoft YaHei UI" panose="020B0503020204020204" pitchFamily="34" charset="-122"/>
                </a:rPr>
                <a:t> INFO DESIGN</a:t>
              </a:r>
              <a:endPara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ea typeface="Microsoft YaHei UI" panose="020B0503020204020204" pitchFamily="34" charset="-122"/>
              </a:endParaRPr>
            </a:p>
          </p:txBody>
        </p:sp>
        <p:sp>
          <p:nvSpPr>
            <p:cNvPr id="31" name="矩形 30"/>
            <p:cNvSpPr/>
            <p:nvPr/>
          </p:nvSpPr>
          <p:spPr>
            <a:xfrm>
              <a:off x="1299831" y="686775"/>
              <a:ext cx="3654940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en-US" altLang="zh-CN" sz="1200" dirty="0">
                  <a:solidFill>
                    <a:srgbClr val="262425"/>
                  </a:solidFill>
                  <a:ea typeface="Roboto" panose="02000000000000000000" pitchFamily="2" charset="0"/>
                  <a:cs typeface="Open Sans" panose="020B0606030504020204" pitchFamily="34" charset="0"/>
                </a:rPr>
                <a:t>compellingly deliver prospective catalysts for change</a:t>
              </a:r>
            </a:p>
          </p:txBody>
        </p:sp>
      </p:grpSp>
      <p:sp>
        <p:nvSpPr>
          <p:cNvPr id="2" name="e7d195523061f1c0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e7d195523061f1c0205959036996ad55c215b892a7aac5c0B9ADEF7896FB48F2EF97163A2DE1401E1875DEDC438B7864AD24CA23553DBBBD975DAF4CAD4A2592689FFB6CEE59FFA55B2702D0E5EE29CDFC0DD98BC7D6A39AC4E055256EE11BBEDCDB7C9722D66262996B68DE860BD3C77EBCAECB599909EC0E07B61811075331ABCDE6990254B8C8</a:t>
            </a:r>
            <a:endParaRPr lang="zh-CN" altLang="en-US" sz="100"/>
          </a:p>
        </p:txBody>
      </p:sp>
    </p:spTree>
    <p:extLst>
      <p:ext uri="{BB962C8B-B14F-4D97-AF65-F5344CB8AC3E}">
        <p14:creationId xmlns:p14="http://schemas.microsoft.com/office/powerpoint/2010/main" val="474948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0">
        <p14:doors dir="ver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2.22222E-6 L 0.02409 2.22222E-6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98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2" presetClass="path" presetSubtype="0" accel="50000" decel="50000" autoRev="1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3.95833E-6 4.07407E-6 L -3.95833E-6 0.07222 " pathEditMode="relative" rAng="0" ptsTypes="AA">
                                      <p:cBhvr>
                                        <p:cTn id="1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611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autoRev="1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4.375E-6 -4.81481E-6 L 4.375E-6 -0.0662 " pathEditMode="relative" rAng="0" ptsTypes="AA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310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2" presetClass="path" presetSubtype="0" accel="50000" decel="50000" autoRev="1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3.95833E-6 4.07407E-6 L -3.95833E-6 0.07222 " pathEditMode="relative" rAng="0" ptsTypes="AA">
                                      <p:cBhvr>
                                        <p:cTn id="2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611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42" presetClass="path" presetSubtype="0" accel="50000" decel="50000" autoRev="1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4.375E-6 -4.81481E-6 L 4.375E-6 -0.0662 " pathEditMode="relative" rAng="0" ptsTypes="AA">
                                      <p:cBhvr>
                                        <p:cTn id="3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310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1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1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1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1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  <p:bldGraphic spid="5" grpId="1">
        <p:bldAsOne/>
      </p:bldGraphic>
      <p:bldP spid="6" grpId="0"/>
      <p:bldGraphic spid="8" grpId="0">
        <p:bldAsOne/>
      </p:bldGraphic>
      <p:bldGraphic spid="8" grpId="1">
        <p:bldAsOne/>
      </p:bldGraphic>
      <p:bldP spid="11" grpId="0"/>
      <p:bldGraphic spid="12" grpId="0">
        <p:bldAsOne/>
      </p:bldGraphic>
      <p:bldGraphic spid="12" grpId="1">
        <p:bldAsOne/>
      </p:bldGraphic>
      <p:bldP spid="13" grpId="0"/>
      <p:bldGraphic spid="14" grpId="0">
        <p:bldAsOne/>
      </p:bldGraphic>
      <p:bldGraphic spid="14" grpId="1">
        <p:bldAsOne/>
      </p:bldGraphic>
      <p:bldP spid="15" grpId="0"/>
      <p:bldP spid="28" grpId="0" animBg="1"/>
      <p:bldP spid="28" grpId="1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原创设计师QQ598969553      _3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SpPr/>
          <p:nvPr/>
        </p:nvSpPr>
        <p:spPr bwMode="auto">
          <a:xfrm>
            <a:off x="3977364" y="2236972"/>
            <a:ext cx="4081138" cy="3597754"/>
          </a:xfrm>
          <a:custGeom>
            <a:avLst/>
            <a:gdLst>
              <a:gd name="T0" fmla="*/ 243 w 1370"/>
              <a:gd name="T1" fmla="*/ 0 h 1207"/>
              <a:gd name="T2" fmla="*/ 0 w 1370"/>
              <a:gd name="T3" fmla="*/ 523 h 1207"/>
              <a:gd name="T4" fmla="*/ 685 w 1370"/>
              <a:gd name="T5" fmla="*/ 1207 h 1207"/>
              <a:gd name="T6" fmla="*/ 1370 w 1370"/>
              <a:gd name="T7" fmla="*/ 523 h 1207"/>
              <a:gd name="T8" fmla="*/ 1127 w 1370"/>
              <a:gd name="T9" fmla="*/ 0 h 12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370" h="1207">
                <a:moveTo>
                  <a:pt x="243" y="0"/>
                </a:moveTo>
                <a:cubicBezTo>
                  <a:pt x="94" y="125"/>
                  <a:pt x="0" y="313"/>
                  <a:pt x="0" y="523"/>
                </a:cubicBezTo>
                <a:cubicBezTo>
                  <a:pt x="0" y="901"/>
                  <a:pt x="307" y="1207"/>
                  <a:pt x="685" y="1207"/>
                </a:cubicBezTo>
                <a:cubicBezTo>
                  <a:pt x="1063" y="1207"/>
                  <a:pt x="1370" y="901"/>
                  <a:pt x="1370" y="523"/>
                </a:cubicBezTo>
                <a:cubicBezTo>
                  <a:pt x="1370" y="313"/>
                  <a:pt x="1276" y="125"/>
                  <a:pt x="1127" y="0"/>
                </a:cubicBezTo>
              </a:path>
            </a:pathLst>
          </a:custGeom>
          <a:noFill/>
          <a:ln w="6350" cap="flat">
            <a:solidFill>
              <a:srgbClr val="5B545C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ctr">
              <a:defRPr/>
            </a:pPr>
            <a:endParaRPr lang="zh-CN" altLang="en-US" sz="240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" name="原创设计师QQ598969553      _4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SpPr>
            <a:spLocks noChangeArrowheads="1"/>
          </p:cNvSpPr>
          <p:nvPr/>
        </p:nvSpPr>
        <p:spPr bwMode="auto">
          <a:xfrm>
            <a:off x="4246679" y="2085051"/>
            <a:ext cx="628398" cy="628399"/>
          </a:xfrm>
          <a:prstGeom prst="ellipse">
            <a:avLst/>
          </a:prstGeom>
          <a:solidFill>
            <a:srgbClr val="EE534F"/>
          </a:solidFill>
          <a:ln>
            <a:noFill/>
          </a:ln>
          <a:effectLst>
            <a:outerShdw blurRad="152400" sx="103000" sy="103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chemeClr val="lt1"/>
                </a:solidFill>
              </a:rPr>
              <a:t>01</a:t>
            </a:r>
            <a:endParaRPr lang="zh-CN" altLang="en-US" sz="2000" dirty="0">
              <a:solidFill>
                <a:schemeClr val="lt1"/>
              </a:solidFill>
            </a:endParaRPr>
          </a:p>
        </p:txBody>
      </p:sp>
      <p:sp>
        <p:nvSpPr>
          <p:cNvPr id="8" name="原创设计师QQ598969553      _5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SpPr>
            <a:spLocks noChangeArrowheads="1"/>
          </p:cNvSpPr>
          <p:nvPr/>
        </p:nvSpPr>
        <p:spPr bwMode="auto">
          <a:xfrm>
            <a:off x="3662015" y="3346452"/>
            <a:ext cx="628398" cy="630700"/>
          </a:xfrm>
          <a:prstGeom prst="ellipse">
            <a:avLst/>
          </a:prstGeom>
          <a:solidFill>
            <a:srgbClr val="EE534F"/>
          </a:solidFill>
          <a:ln>
            <a:noFill/>
          </a:ln>
          <a:effectLst>
            <a:outerShdw blurRad="152400" sx="103000" sy="103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chemeClr val="lt1"/>
                </a:solidFill>
              </a:rPr>
              <a:t>02</a:t>
            </a:r>
            <a:endParaRPr lang="zh-CN" altLang="en-US" sz="2000" dirty="0">
              <a:solidFill>
                <a:schemeClr val="lt1"/>
              </a:solidFill>
            </a:endParaRPr>
          </a:p>
        </p:txBody>
      </p:sp>
      <p:sp>
        <p:nvSpPr>
          <p:cNvPr id="11" name="原创设计师QQ598969553      _6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SpPr>
            <a:spLocks noChangeArrowheads="1"/>
          </p:cNvSpPr>
          <p:nvPr/>
        </p:nvSpPr>
        <p:spPr bwMode="auto">
          <a:xfrm>
            <a:off x="4087852" y="4633173"/>
            <a:ext cx="630700" cy="628398"/>
          </a:xfrm>
          <a:prstGeom prst="ellipse">
            <a:avLst/>
          </a:prstGeom>
          <a:solidFill>
            <a:srgbClr val="EE534F"/>
          </a:solidFill>
          <a:ln>
            <a:noFill/>
          </a:ln>
          <a:effectLst>
            <a:outerShdw blurRad="152400" sx="103000" sy="103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chemeClr val="lt1"/>
                </a:solidFill>
              </a:rPr>
              <a:t>03</a:t>
            </a:r>
            <a:endParaRPr lang="zh-CN" altLang="en-US" sz="2000" dirty="0">
              <a:solidFill>
                <a:schemeClr val="lt1"/>
              </a:solidFill>
            </a:endParaRPr>
          </a:p>
        </p:txBody>
      </p:sp>
      <p:sp>
        <p:nvSpPr>
          <p:cNvPr id="12" name="原创设计师QQ598969553      _7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SpPr>
            <a:spLocks noChangeArrowheads="1"/>
          </p:cNvSpPr>
          <p:nvPr/>
        </p:nvSpPr>
        <p:spPr bwMode="auto">
          <a:xfrm>
            <a:off x="7121658" y="2085051"/>
            <a:ext cx="633003" cy="62839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152400" sx="103000" sy="103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chemeClr val="lt1"/>
                </a:solidFill>
              </a:rPr>
              <a:t>04</a:t>
            </a:r>
            <a:endParaRPr lang="zh-CN" altLang="en-US" sz="2000" dirty="0">
              <a:solidFill>
                <a:schemeClr val="lt1"/>
              </a:solidFill>
            </a:endParaRPr>
          </a:p>
        </p:txBody>
      </p:sp>
      <p:sp>
        <p:nvSpPr>
          <p:cNvPr id="13" name="原创设计师QQ598969553      _8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SpPr>
            <a:spLocks noChangeArrowheads="1"/>
          </p:cNvSpPr>
          <p:nvPr/>
        </p:nvSpPr>
        <p:spPr bwMode="auto">
          <a:xfrm>
            <a:off x="7743151" y="3346452"/>
            <a:ext cx="633003" cy="6307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152400" sx="103000" sy="103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chemeClr val="lt1"/>
                </a:solidFill>
              </a:rPr>
              <a:t>05</a:t>
            </a:r>
            <a:endParaRPr lang="zh-CN" altLang="en-US" sz="2000" dirty="0">
              <a:solidFill>
                <a:schemeClr val="lt1"/>
              </a:solidFill>
            </a:endParaRPr>
          </a:p>
        </p:txBody>
      </p:sp>
      <p:sp>
        <p:nvSpPr>
          <p:cNvPr id="14" name="原创设计师QQ598969553      _9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SpPr>
            <a:spLocks noChangeArrowheads="1"/>
          </p:cNvSpPr>
          <p:nvPr/>
        </p:nvSpPr>
        <p:spPr bwMode="auto">
          <a:xfrm>
            <a:off x="7319615" y="4633173"/>
            <a:ext cx="630700" cy="628398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152400" sx="103000" sy="103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chemeClr val="lt1"/>
                </a:solidFill>
              </a:rPr>
              <a:t>06</a:t>
            </a:r>
            <a:endParaRPr lang="zh-CN" altLang="en-US" sz="2000" dirty="0">
              <a:solidFill>
                <a:schemeClr val="lt1"/>
              </a:solidFill>
            </a:endParaRPr>
          </a:p>
        </p:txBody>
      </p:sp>
      <p:sp>
        <p:nvSpPr>
          <p:cNvPr id="33" name="椭圆 32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SpPr/>
          <p:nvPr/>
        </p:nvSpPr>
        <p:spPr>
          <a:xfrm>
            <a:off x="4584664" y="2336199"/>
            <a:ext cx="2891476" cy="2891476"/>
          </a:xfrm>
          <a:prstGeom prst="ellipse">
            <a:avLst/>
          </a:prstGeom>
          <a:blipFill dpi="0" rotWithShape="1">
            <a:blip r:embed="rId3"/>
            <a:stretch>
              <a:fillRect/>
            </a:stretch>
          </a:blipFill>
          <a:ln>
            <a:noFill/>
          </a:ln>
          <a:effectLst>
            <a:outerShdw blurRad="127000" sx="102000" sy="102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4" name="Rectangle 89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SpPr/>
          <p:nvPr/>
        </p:nvSpPr>
        <p:spPr>
          <a:xfrm>
            <a:off x="8204842" y="1818257"/>
            <a:ext cx="3035757" cy="8463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Key Words Here</a:t>
            </a:r>
            <a:endParaRPr lang="en-US" sz="1050" dirty="0">
              <a:solidFill>
                <a:schemeClr val="tx1">
                  <a:lumMod val="75000"/>
                  <a:lumOff val="25000"/>
                </a:schemeClr>
              </a:solidFill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r>
              <a:rPr lang="en-US" sz="1050" dirty="0">
                <a:solidFill>
                  <a:schemeClr val="tx1">
                    <a:lumMod val="75000"/>
                    <a:lumOff val="25000"/>
                  </a:schemeClr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Vivamus Quam Dolor, Tempor Ac Gravida Sit Amet, Porta Fermentum Magna. Aliquam Euismod.</a:t>
            </a:r>
          </a:p>
        </p:txBody>
      </p:sp>
      <p:sp>
        <p:nvSpPr>
          <p:cNvPr id="35" name="Rectangle 89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SpPr/>
          <p:nvPr/>
        </p:nvSpPr>
        <p:spPr>
          <a:xfrm>
            <a:off x="8204842" y="4661470"/>
            <a:ext cx="3035757" cy="8463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Key Words Here</a:t>
            </a:r>
            <a:endParaRPr lang="en-US" sz="1050" dirty="0">
              <a:solidFill>
                <a:schemeClr val="tx1">
                  <a:lumMod val="75000"/>
                  <a:lumOff val="25000"/>
                </a:schemeClr>
              </a:solidFill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r>
              <a:rPr lang="en-US" sz="1050" dirty="0">
                <a:solidFill>
                  <a:schemeClr val="tx1">
                    <a:lumMod val="75000"/>
                    <a:lumOff val="25000"/>
                  </a:schemeClr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Vivamus Quam Dolor, Tempor Ac Gravida Sit Amet, Porta Fermentum Magna. Aliquam Euismod.</a:t>
            </a:r>
          </a:p>
        </p:txBody>
      </p:sp>
      <p:sp>
        <p:nvSpPr>
          <p:cNvPr id="36" name="Rectangle 89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SpPr/>
          <p:nvPr/>
        </p:nvSpPr>
        <p:spPr>
          <a:xfrm>
            <a:off x="817639" y="1818257"/>
            <a:ext cx="3035757" cy="8463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200000"/>
              </a:lnSpc>
            </a:pPr>
            <a:r>
              <a:rPr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Key Words Here</a:t>
            </a:r>
            <a:endParaRPr lang="en-US" sz="1050" dirty="0">
              <a:solidFill>
                <a:schemeClr val="tx1">
                  <a:lumMod val="75000"/>
                  <a:lumOff val="25000"/>
                </a:schemeClr>
              </a:solidFill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algn="r"/>
            <a:r>
              <a:rPr lang="en-US" sz="1050" dirty="0">
                <a:solidFill>
                  <a:schemeClr val="tx1">
                    <a:lumMod val="75000"/>
                    <a:lumOff val="25000"/>
                  </a:schemeClr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Vivamus Quam Dolor, Tempor Ac Gravida Sit Amet, Porta Fermentum Magna. Aliquam Euismod.</a:t>
            </a:r>
          </a:p>
        </p:txBody>
      </p:sp>
      <p:sp>
        <p:nvSpPr>
          <p:cNvPr id="37" name="Rectangle 89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SpPr/>
          <p:nvPr/>
        </p:nvSpPr>
        <p:spPr>
          <a:xfrm>
            <a:off x="817639" y="4661470"/>
            <a:ext cx="3035757" cy="8463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200000"/>
              </a:lnSpc>
            </a:pPr>
            <a:r>
              <a:rPr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Key Words Here</a:t>
            </a:r>
            <a:endParaRPr lang="en-US" sz="1050" dirty="0">
              <a:solidFill>
                <a:schemeClr val="tx1">
                  <a:lumMod val="75000"/>
                  <a:lumOff val="25000"/>
                </a:schemeClr>
              </a:solidFill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algn="r"/>
            <a:r>
              <a:rPr lang="en-US" sz="1050" dirty="0">
                <a:solidFill>
                  <a:schemeClr val="tx1">
                    <a:lumMod val="75000"/>
                    <a:lumOff val="25000"/>
                  </a:schemeClr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Vivamus Quam Dolor, Tempor Ac Gravida Sit Amet, Porta Fermentum Magna. Aliquam Euismod.</a:t>
            </a:r>
          </a:p>
        </p:txBody>
      </p:sp>
      <p:sp>
        <p:nvSpPr>
          <p:cNvPr id="38" name="Rectangle 89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SpPr/>
          <p:nvPr/>
        </p:nvSpPr>
        <p:spPr>
          <a:xfrm>
            <a:off x="479132" y="3238609"/>
            <a:ext cx="3035757" cy="8463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200000"/>
              </a:lnSpc>
            </a:pPr>
            <a:r>
              <a:rPr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Key Words Here</a:t>
            </a:r>
            <a:endParaRPr lang="en-US" sz="1050" dirty="0">
              <a:solidFill>
                <a:schemeClr val="tx1">
                  <a:lumMod val="75000"/>
                  <a:lumOff val="25000"/>
                </a:schemeClr>
              </a:solidFill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algn="r"/>
            <a:r>
              <a:rPr lang="en-US" sz="1050" dirty="0">
                <a:solidFill>
                  <a:schemeClr val="tx1">
                    <a:lumMod val="75000"/>
                    <a:lumOff val="25000"/>
                  </a:schemeClr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Vivamus Quam Dolor, Tempor Ac Gravida Sit Amet, Porta Fermentum Magna. Aliquam Euismod.</a:t>
            </a:r>
          </a:p>
        </p:txBody>
      </p:sp>
      <p:sp>
        <p:nvSpPr>
          <p:cNvPr id="39" name="Rectangle 89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SpPr/>
          <p:nvPr/>
        </p:nvSpPr>
        <p:spPr>
          <a:xfrm>
            <a:off x="8520977" y="3238609"/>
            <a:ext cx="3035757" cy="8463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Key Words Here</a:t>
            </a:r>
            <a:endParaRPr lang="en-US" sz="1050" dirty="0">
              <a:solidFill>
                <a:schemeClr val="tx1">
                  <a:lumMod val="75000"/>
                  <a:lumOff val="25000"/>
                </a:schemeClr>
              </a:solidFill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r>
              <a:rPr lang="en-US" sz="1050" dirty="0">
                <a:solidFill>
                  <a:schemeClr val="tx1">
                    <a:lumMod val="75000"/>
                    <a:lumOff val="25000"/>
                  </a:schemeClr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Vivamus Quam Dolor, Tempor Ac Gravida Sit Amet, Porta Fermentum Magna. Aliquam Euismod.</a:t>
            </a:r>
          </a:p>
        </p:txBody>
      </p:sp>
      <p:sp>
        <p:nvSpPr>
          <p:cNvPr id="19" name="圆角矩形 18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SpPr/>
          <p:nvPr/>
        </p:nvSpPr>
        <p:spPr>
          <a:xfrm>
            <a:off x="559854" y="360913"/>
            <a:ext cx="576816" cy="604892"/>
          </a:xfrm>
          <a:prstGeom prst="roundRect">
            <a:avLst>
              <a:gd name="adj" fmla="val 22417"/>
            </a:avLst>
          </a:prstGeom>
          <a:solidFill>
            <a:srgbClr val="EE534F"/>
          </a:solidFill>
          <a:ln>
            <a:noFill/>
          </a:ln>
          <a:effectLst>
            <a:outerShdw blurRad="152400" sx="103000" sy="103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/>
              <a:t>04</a:t>
            </a:r>
            <a:endParaRPr lang="zh-CN" altLang="en-US" sz="2400" b="1" dirty="0"/>
          </a:p>
        </p:txBody>
      </p:sp>
      <p:grpSp>
        <p:nvGrpSpPr>
          <p:cNvPr id="20" name="组合 19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GrpSpPr/>
          <p:nvPr/>
        </p:nvGrpSpPr>
        <p:grpSpPr>
          <a:xfrm>
            <a:off x="1269993" y="190792"/>
            <a:ext cx="3684778" cy="772982"/>
            <a:chOff x="1269993" y="190792"/>
            <a:chExt cx="3684778" cy="772982"/>
          </a:xfrm>
        </p:grpSpPr>
        <p:sp>
          <p:nvSpPr>
            <p:cNvPr id="21" name="矩形 20"/>
            <p:cNvSpPr/>
            <p:nvPr/>
          </p:nvSpPr>
          <p:spPr>
            <a:xfrm>
              <a:off x="1269993" y="190792"/>
              <a:ext cx="3291374" cy="64008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400" dirty="0">
                  <a:solidFill>
                    <a:srgbClr val="EE534F"/>
                  </a:solidFill>
                  <a:ea typeface="Microsoft YaHei UI" panose="020B0503020204020204" pitchFamily="34" charset="-122"/>
                </a:rPr>
                <a:t>CREATIVE</a:t>
              </a:r>
              <a:r>
                <a:rPr lang="en-US" altLang="zh-CN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Microsoft YaHei UI" panose="020B0503020204020204" pitchFamily="34" charset="-122"/>
                </a:rPr>
                <a:t> INFO DESIGN</a:t>
              </a:r>
              <a:endPara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ea typeface="Microsoft YaHei UI" panose="020B0503020204020204" pitchFamily="34" charset="-122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1299831" y="686775"/>
              <a:ext cx="3654940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en-US" altLang="zh-CN" sz="1200" dirty="0">
                  <a:solidFill>
                    <a:srgbClr val="262425"/>
                  </a:solidFill>
                  <a:ea typeface="Roboto" panose="02000000000000000000" pitchFamily="2" charset="0"/>
                  <a:cs typeface="Open Sans" panose="020B0606030504020204" pitchFamily="34" charset="0"/>
                </a:rPr>
                <a:t>compellingly deliver prospective catalysts for change</a:t>
              </a:r>
            </a:p>
          </p:txBody>
        </p:sp>
      </p:grpSp>
      <p:sp>
        <p:nvSpPr>
          <p:cNvPr id="2" name="e7d195523061f1c0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e7d195523061f1c0205959036996ad55c215b892a7aac5c0B9ADEF7896FB48F2EF97163A2DE1401E1875DEDC438B7864AD24CA23553DBBBD975DAF4CAD4A2592689FFB6CEE59FFA55B2702D0E5EE29CDFC0DD98BC7D6A39AC4E055256EE11BBEDCDB7C9722D66262996B68DE860BD3C77EBCAECB599909EC0E07B61811075331ABCDE6990254B8C8</a:t>
            </a:r>
            <a:endParaRPr lang="zh-CN" altLang="en-US" sz="100"/>
          </a:p>
        </p:txBody>
      </p:sp>
    </p:spTree>
    <p:extLst>
      <p:ext uri="{BB962C8B-B14F-4D97-AF65-F5344CB8AC3E}">
        <p14:creationId xmlns:p14="http://schemas.microsoft.com/office/powerpoint/2010/main" val="2756755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0">
        <p14:doors dir="ver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2.22222E-6 L 0.02409 2.22222E-6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98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2" presetClass="path" presetSubtype="0" accel="50000" decel="5000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2.29167E-6 -0.07292 L -2.29167E-6 3.33333E-6 " pathEditMode="relative" rAng="0" ptsTypes="AA">
                                      <p:cBhvr>
                                        <p:cTn id="25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634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2" presetClass="path" presetSubtype="0" accel="50000" decel="5000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0.03568 0.00301 L -1.875E-6 3.7037E-6 " pathEditMode="relative" rAng="0" ptsTypes="AA">
                                      <p:cBhvr>
                                        <p:cTn id="30" dur="1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84" y="-162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2" presetClass="path" presetSubtype="0" accel="50000" decel="5000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2.29167E-6 0.08194 L 2.29167E-6 3.7037E-6 " pathEditMode="relative" rAng="0" ptsTypes="AA">
                                      <p:cBhvr>
                                        <p:cTn id="35" dur="1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097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42" presetClass="path" presetSubtype="0" accel="50000" decel="5000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2.29167E-6 -0.07292 L -2.29167E-6 3.33333E-6 " pathEditMode="relative" rAng="0" ptsTypes="AA">
                                      <p:cBhvr>
                                        <p:cTn id="40" dur="1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634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0.03581 0.00115 L 2.29167E-6 3.7037E-6 " pathEditMode="relative" rAng="0" ptsTypes="AA">
                                      <p:cBhvr>
                                        <p:cTn id="45" dur="1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97" y="-69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42" presetClass="path" presetSubtype="0" accel="50000" decel="5000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1.875E-6 0.08194 L -1.875E-6 3.7037E-6 " pathEditMode="relative" rAng="0" ptsTypes="AA">
                                      <p:cBhvr>
                                        <p:cTn id="50" dur="1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097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22" presetClass="entr" presetSubtype="2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2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2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8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8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8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6" grpId="1" animBg="1"/>
      <p:bldP spid="8" grpId="0" animBg="1"/>
      <p:bldP spid="8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33" grpId="0" animBg="1"/>
      <p:bldP spid="34" grpId="0"/>
      <p:bldP spid="35" grpId="0"/>
      <p:bldP spid="36" grpId="0"/>
      <p:bldP spid="37" grpId="0"/>
      <p:bldP spid="38" grpId="0"/>
      <p:bldP spid="39" grpId="0"/>
      <p:bldP spid="19" grpId="0" animBg="1"/>
      <p:bldP spid="19" grpId="1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52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SpPr>
            <a:spLocks noChangeArrowheads="1"/>
          </p:cNvSpPr>
          <p:nvPr/>
        </p:nvSpPr>
        <p:spPr bwMode="auto">
          <a:xfrm>
            <a:off x="3522079" y="4731490"/>
            <a:ext cx="1035367" cy="974500"/>
          </a:xfrm>
          <a:prstGeom prst="roundRect">
            <a:avLst>
              <a:gd name="adj" fmla="val 9375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152400" sx="103000" sy="103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id-ID" sz="2400" b="1" dirty="0"/>
              <a:t>04</a:t>
            </a:r>
            <a:endParaRPr lang="id-ID" altLang="id-ID" sz="2400" b="1" dirty="0"/>
          </a:p>
        </p:txBody>
      </p:sp>
      <p:sp>
        <p:nvSpPr>
          <p:cNvPr id="6" name="Rounded Rectangle 55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SpPr>
            <a:spLocks noChangeArrowheads="1"/>
          </p:cNvSpPr>
          <p:nvPr/>
        </p:nvSpPr>
        <p:spPr bwMode="auto">
          <a:xfrm>
            <a:off x="3765695" y="3756990"/>
            <a:ext cx="1035367" cy="974500"/>
          </a:xfrm>
          <a:prstGeom prst="roundRect">
            <a:avLst>
              <a:gd name="adj" fmla="val 9375"/>
            </a:avLst>
          </a:prstGeom>
          <a:solidFill>
            <a:srgbClr val="EE534F"/>
          </a:solidFill>
          <a:ln>
            <a:noFill/>
          </a:ln>
          <a:effectLst>
            <a:outerShdw blurRad="152400" sx="103000" sy="103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id-ID" sz="2400" b="1" dirty="0"/>
              <a:t>03</a:t>
            </a:r>
            <a:endParaRPr lang="id-ID" altLang="id-ID" sz="2400" b="1" dirty="0"/>
          </a:p>
        </p:txBody>
      </p:sp>
      <p:sp>
        <p:nvSpPr>
          <p:cNvPr id="8" name="Rounded Rectangle 58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SpPr>
            <a:spLocks noChangeArrowheads="1"/>
          </p:cNvSpPr>
          <p:nvPr/>
        </p:nvSpPr>
        <p:spPr bwMode="auto">
          <a:xfrm>
            <a:off x="3400272" y="2782492"/>
            <a:ext cx="1035367" cy="974500"/>
          </a:xfrm>
          <a:prstGeom prst="roundRect">
            <a:avLst>
              <a:gd name="adj" fmla="val 9375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152400" sx="103000" sy="103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id-ID" sz="2400" b="1" dirty="0"/>
              <a:t>02</a:t>
            </a:r>
            <a:endParaRPr lang="id-ID" altLang="id-ID" sz="2400" b="1" dirty="0"/>
          </a:p>
        </p:txBody>
      </p:sp>
      <p:sp>
        <p:nvSpPr>
          <p:cNvPr id="11" name="Rounded Rectangle 61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SpPr>
            <a:spLocks noChangeArrowheads="1"/>
          </p:cNvSpPr>
          <p:nvPr/>
        </p:nvSpPr>
        <p:spPr bwMode="auto">
          <a:xfrm rot="20684149">
            <a:off x="2882592" y="1862299"/>
            <a:ext cx="1035367" cy="974500"/>
          </a:xfrm>
          <a:prstGeom prst="roundRect">
            <a:avLst>
              <a:gd name="adj" fmla="val 9375"/>
            </a:avLst>
          </a:prstGeom>
          <a:solidFill>
            <a:srgbClr val="EE534F"/>
          </a:solidFill>
          <a:ln>
            <a:noFill/>
          </a:ln>
          <a:effectLst>
            <a:outerShdw blurRad="152400" sx="103000" sy="103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id-ID" sz="2400" b="1" dirty="0"/>
              <a:t>01</a:t>
            </a:r>
            <a:endParaRPr lang="id-ID" altLang="id-ID" sz="2400" b="1" dirty="0"/>
          </a:p>
        </p:txBody>
      </p:sp>
      <p:sp>
        <p:nvSpPr>
          <p:cNvPr id="20" name="任意多边形 19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SpPr/>
          <p:nvPr/>
        </p:nvSpPr>
        <p:spPr bwMode="auto">
          <a:xfrm rot="3296091" flipH="1">
            <a:off x="895501" y="2584486"/>
            <a:ext cx="3037964" cy="2903983"/>
          </a:xfrm>
          <a:custGeom>
            <a:avLst/>
            <a:gdLst>
              <a:gd name="connsiteX0" fmla="*/ 2973096 w 3037964"/>
              <a:gd name="connsiteY0" fmla="*/ 742332 h 2903983"/>
              <a:gd name="connsiteX1" fmla="*/ 2475442 w 3037964"/>
              <a:gd name="connsiteY1" fmla="*/ 655175 h 2903983"/>
              <a:gd name="connsiteX2" fmla="*/ 2447125 w 3037964"/>
              <a:gd name="connsiteY2" fmla="*/ 679637 h 2903983"/>
              <a:gd name="connsiteX3" fmla="*/ 2447125 w 3037964"/>
              <a:gd name="connsiteY3" fmla="*/ 225408 h 2903983"/>
              <a:gd name="connsiteX4" fmla="*/ 2302422 w 3037964"/>
              <a:gd name="connsiteY4" fmla="*/ 80705 h 2903983"/>
              <a:gd name="connsiteX5" fmla="*/ 2157719 w 3037964"/>
              <a:gd name="connsiteY5" fmla="*/ 225408 h 2903983"/>
              <a:gd name="connsiteX6" fmla="*/ 2157719 w 3037964"/>
              <a:gd name="connsiteY6" fmla="*/ 1011939 h 2903983"/>
              <a:gd name="connsiteX7" fmla="*/ 2142718 w 3037964"/>
              <a:gd name="connsiteY7" fmla="*/ 1012221 h 2903983"/>
              <a:gd name="connsiteX8" fmla="*/ 2035474 w 3037964"/>
              <a:gd name="connsiteY8" fmla="*/ 133843 h 2903983"/>
              <a:gd name="connsiteX9" fmla="*/ 1865858 w 3037964"/>
              <a:gd name="connsiteY9" fmla="*/ 1138 h 2903983"/>
              <a:gd name="connsiteX10" fmla="*/ 1865859 w 3037964"/>
              <a:gd name="connsiteY10" fmla="*/ 1139 h 2903983"/>
              <a:gd name="connsiteX11" fmla="*/ 1733154 w 3037964"/>
              <a:gd name="connsiteY11" fmla="*/ 170755 h 2903983"/>
              <a:gd name="connsiteX12" fmla="*/ 1854242 w 3037964"/>
              <a:gd name="connsiteY12" fmla="*/ 1162530 h 2903983"/>
              <a:gd name="connsiteX13" fmla="*/ 1856191 w 3037964"/>
              <a:gd name="connsiteY13" fmla="*/ 1168397 h 2903983"/>
              <a:gd name="connsiteX14" fmla="*/ 1323746 w 3037964"/>
              <a:gd name="connsiteY14" fmla="*/ 1542122 h 2903983"/>
              <a:gd name="connsiteX15" fmla="*/ 1294218 w 3037964"/>
              <a:gd name="connsiteY15" fmla="*/ 1573216 h 2903983"/>
              <a:gd name="connsiteX16" fmla="*/ 923678 w 3037964"/>
              <a:gd name="connsiteY16" fmla="*/ 1679024 h 2903983"/>
              <a:gd name="connsiteX17" fmla="*/ 903951 w 3037964"/>
              <a:gd name="connsiteY17" fmla="*/ 1689228 h 2903983"/>
              <a:gd name="connsiteX18" fmla="*/ 895256 w 3037964"/>
              <a:gd name="connsiteY18" fmla="*/ 1689391 h 2903983"/>
              <a:gd name="connsiteX19" fmla="*/ 845242 w 3037964"/>
              <a:gd name="connsiteY19" fmla="*/ 1711295 h 2903983"/>
              <a:gd name="connsiteX20" fmla="*/ 58515 w 3037964"/>
              <a:gd name="connsiteY20" fmla="*/ 2263502 h 2903983"/>
              <a:gd name="connsiteX21" fmla="*/ 24967 w 3037964"/>
              <a:gd name="connsiteY21" fmla="*/ 2455037 h 2903983"/>
              <a:gd name="connsiteX22" fmla="*/ 53039 w 3037964"/>
              <a:gd name="connsiteY22" fmla="*/ 2495032 h 2903983"/>
              <a:gd name="connsiteX23" fmla="*/ 244575 w 3037964"/>
              <a:gd name="connsiteY23" fmla="*/ 2528581 h 2903983"/>
              <a:gd name="connsiteX24" fmla="*/ 1013796 w 3037964"/>
              <a:gd name="connsiteY24" fmla="*/ 1988662 h 2903983"/>
              <a:gd name="connsiteX25" fmla="*/ 1232169 w 3037964"/>
              <a:gd name="connsiteY25" fmla="*/ 1926305 h 2903983"/>
              <a:gd name="connsiteX26" fmla="*/ 258823 w 3037964"/>
              <a:gd name="connsiteY26" fmla="*/ 2609502 h 2903983"/>
              <a:gd name="connsiteX27" fmla="*/ 219313 w 3037964"/>
              <a:gd name="connsiteY27" fmla="*/ 2835071 h 2903983"/>
              <a:gd name="connsiteX28" fmla="*/ 219313 w 3037964"/>
              <a:gd name="connsiteY28" fmla="*/ 2835070 h 2903983"/>
              <a:gd name="connsiteX29" fmla="*/ 444883 w 3037964"/>
              <a:gd name="connsiteY29" fmla="*/ 2874580 h 2903983"/>
              <a:gd name="connsiteX30" fmla="*/ 1601076 w 3037964"/>
              <a:gd name="connsiteY30" fmla="*/ 2063043 h 2903983"/>
              <a:gd name="connsiteX31" fmla="*/ 1626465 w 3037964"/>
              <a:gd name="connsiteY31" fmla="*/ 2036309 h 2903983"/>
              <a:gd name="connsiteX32" fmla="*/ 1660236 w 3037964"/>
              <a:gd name="connsiteY32" fmla="*/ 2021519 h 2903983"/>
              <a:gd name="connsiteX33" fmla="*/ 2374375 w 3037964"/>
              <a:gd name="connsiteY33" fmla="*/ 1520262 h 2903983"/>
              <a:gd name="connsiteX34" fmla="*/ 2446192 w 3037964"/>
              <a:gd name="connsiteY34" fmla="*/ 1407250 h 2903983"/>
              <a:gd name="connsiteX35" fmla="*/ 2445262 w 3037964"/>
              <a:gd name="connsiteY35" fmla="*/ 1357806 h 2903983"/>
              <a:gd name="connsiteX36" fmla="*/ 2447125 w 3037964"/>
              <a:gd name="connsiteY36" fmla="*/ 1348580 h 2903983"/>
              <a:gd name="connsiteX37" fmla="*/ 2447125 w 3037964"/>
              <a:gd name="connsiteY37" fmla="*/ 1216512 h 2903983"/>
              <a:gd name="connsiteX38" fmla="*/ 2491135 w 3037964"/>
              <a:gd name="connsiteY38" fmla="*/ 1250513 h 2903983"/>
              <a:gd name="connsiteX39" fmla="*/ 2885921 w 3037964"/>
              <a:gd name="connsiteY39" fmla="*/ 1239983 h 2903983"/>
              <a:gd name="connsiteX40" fmla="*/ 2973096 w 3037964"/>
              <a:gd name="connsiteY40" fmla="*/ 742332 h 2903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037964" h="2903983">
                <a:moveTo>
                  <a:pt x="2973096" y="742332"/>
                </a:moveTo>
                <a:cubicBezTo>
                  <a:pt x="2859746" y="580842"/>
                  <a:pt x="2636939" y="541820"/>
                  <a:pt x="2475442" y="655175"/>
                </a:cubicBezTo>
                <a:lnTo>
                  <a:pt x="2447125" y="679637"/>
                </a:lnTo>
                <a:lnTo>
                  <a:pt x="2447125" y="225408"/>
                </a:lnTo>
                <a:cubicBezTo>
                  <a:pt x="2447125" y="145491"/>
                  <a:pt x="2382339" y="80705"/>
                  <a:pt x="2302422" y="80705"/>
                </a:cubicBezTo>
                <a:cubicBezTo>
                  <a:pt x="2222505" y="80705"/>
                  <a:pt x="2157719" y="145491"/>
                  <a:pt x="2157719" y="225408"/>
                </a:cubicBezTo>
                <a:lnTo>
                  <a:pt x="2157719" y="1011939"/>
                </a:lnTo>
                <a:lnTo>
                  <a:pt x="2142718" y="1012221"/>
                </a:lnTo>
                <a:lnTo>
                  <a:pt x="2035474" y="133843"/>
                </a:lnTo>
                <a:cubicBezTo>
                  <a:pt x="2025281" y="50359"/>
                  <a:pt x="1949342" y="-9055"/>
                  <a:pt x="1865858" y="1138"/>
                </a:cubicBezTo>
                <a:lnTo>
                  <a:pt x="1865859" y="1139"/>
                </a:lnTo>
                <a:cubicBezTo>
                  <a:pt x="1782375" y="11331"/>
                  <a:pt x="1722961" y="87271"/>
                  <a:pt x="1733154" y="170755"/>
                </a:cubicBezTo>
                <a:lnTo>
                  <a:pt x="1854242" y="1162530"/>
                </a:lnTo>
                <a:lnTo>
                  <a:pt x="1856191" y="1168397"/>
                </a:lnTo>
                <a:lnTo>
                  <a:pt x="1323746" y="1542122"/>
                </a:lnTo>
                <a:lnTo>
                  <a:pt x="1294218" y="1573216"/>
                </a:lnTo>
                <a:lnTo>
                  <a:pt x="923678" y="1679024"/>
                </a:lnTo>
                <a:lnTo>
                  <a:pt x="903951" y="1689228"/>
                </a:lnTo>
                <a:lnTo>
                  <a:pt x="895256" y="1689391"/>
                </a:lnTo>
                <a:cubicBezTo>
                  <a:pt x="877794" y="1693147"/>
                  <a:pt x="860781" y="1700389"/>
                  <a:pt x="845242" y="1711295"/>
                </a:cubicBezTo>
                <a:lnTo>
                  <a:pt x="58515" y="2263502"/>
                </a:lnTo>
                <a:cubicBezTo>
                  <a:pt x="-3640" y="2307129"/>
                  <a:pt x="-18660" y="2392882"/>
                  <a:pt x="24967" y="2455037"/>
                </a:cubicBezTo>
                <a:lnTo>
                  <a:pt x="53039" y="2495032"/>
                </a:lnTo>
                <a:cubicBezTo>
                  <a:pt x="96666" y="2557188"/>
                  <a:pt x="182420" y="2572208"/>
                  <a:pt x="244575" y="2528581"/>
                </a:cubicBezTo>
                <a:lnTo>
                  <a:pt x="1013796" y="1988662"/>
                </a:lnTo>
                <a:lnTo>
                  <a:pt x="1232169" y="1926305"/>
                </a:lnTo>
                <a:lnTo>
                  <a:pt x="258823" y="2609502"/>
                </a:lnTo>
                <a:cubicBezTo>
                  <a:pt x="185623" y="2660880"/>
                  <a:pt x="167934" y="2761872"/>
                  <a:pt x="219313" y="2835071"/>
                </a:cubicBezTo>
                <a:lnTo>
                  <a:pt x="219313" y="2835070"/>
                </a:lnTo>
                <a:cubicBezTo>
                  <a:pt x="270692" y="2908269"/>
                  <a:pt x="371684" y="2925958"/>
                  <a:pt x="444883" y="2874580"/>
                </a:cubicBezTo>
                <a:lnTo>
                  <a:pt x="1601076" y="2063043"/>
                </a:lnTo>
                <a:lnTo>
                  <a:pt x="1626465" y="2036309"/>
                </a:lnTo>
                <a:lnTo>
                  <a:pt x="1660236" y="2021519"/>
                </a:lnTo>
                <a:lnTo>
                  <a:pt x="2374375" y="1520262"/>
                </a:lnTo>
                <a:cubicBezTo>
                  <a:pt x="2413918" y="1492507"/>
                  <a:pt x="2438467" y="1451352"/>
                  <a:pt x="2446192" y="1407250"/>
                </a:cubicBezTo>
                <a:lnTo>
                  <a:pt x="2445262" y="1357806"/>
                </a:lnTo>
                <a:lnTo>
                  <a:pt x="2447125" y="1348580"/>
                </a:lnTo>
                <a:lnTo>
                  <a:pt x="2447125" y="1216512"/>
                </a:lnTo>
                <a:lnTo>
                  <a:pt x="2491135" y="1250513"/>
                </a:lnTo>
                <a:cubicBezTo>
                  <a:pt x="2609189" y="1324303"/>
                  <a:pt x="2764799" y="1324999"/>
                  <a:pt x="2885921" y="1239983"/>
                </a:cubicBezTo>
                <a:cubicBezTo>
                  <a:pt x="3047418" y="1126628"/>
                  <a:pt x="3086447" y="903822"/>
                  <a:pt x="2973096" y="742332"/>
                </a:cubicBezTo>
                <a:close/>
              </a:path>
            </a:pathLst>
          </a:custGeom>
          <a:solidFill>
            <a:srgbClr val="EE534F"/>
          </a:solidFill>
          <a:ln>
            <a:noFill/>
          </a:ln>
          <a:effectLst>
            <a:outerShdw blurRad="152400" sx="103000" sy="103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 altLang="id-ID" sz="2400" b="1"/>
          </a:p>
        </p:txBody>
      </p:sp>
      <p:sp>
        <p:nvSpPr>
          <p:cNvPr id="42" name="Rectangle 89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SpPr/>
          <p:nvPr/>
        </p:nvSpPr>
        <p:spPr>
          <a:xfrm>
            <a:off x="6650027" y="1372603"/>
            <a:ext cx="4484697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1200" b="1" dirty="0">
                <a:solidFill>
                  <a:schemeClr val="tx1">
                    <a:lumMod val="65000"/>
                    <a:lumOff val="35000"/>
                  </a:schemeClr>
                </a:solidFill>
                <a:ea typeface="Open Sans" pitchFamily="34" charset="0"/>
                <a:cs typeface="Open Sans" pitchFamily="34" charset="0"/>
              </a:rPr>
              <a:t>Key Words Here</a:t>
            </a:r>
            <a:endParaRPr lang="en-US" sz="1000" dirty="0">
              <a:solidFill>
                <a:schemeClr val="tx1">
                  <a:lumMod val="65000"/>
                  <a:lumOff val="35000"/>
                </a:schemeClr>
              </a:solidFill>
              <a:ea typeface="Open Sans" pitchFamily="34" charset="0"/>
              <a:cs typeface="Open Sans" pitchFamily="34" charset="0"/>
            </a:endParaRPr>
          </a:p>
          <a:p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ea typeface="Open Sans" pitchFamily="34" charset="0"/>
                <a:cs typeface="Open Sans" pitchFamily="34" charset="0"/>
              </a:rPr>
              <a:t>Vivamus Quam Dolor, Tempor Ac Gravida Sit Amet, Porta Fermentum Magna. Aliquam Euismod.</a:t>
            </a:r>
          </a:p>
        </p:txBody>
      </p:sp>
      <p:sp>
        <p:nvSpPr>
          <p:cNvPr id="43" name="Rectangle 89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SpPr/>
          <p:nvPr/>
        </p:nvSpPr>
        <p:spPr>
          <a:xfrm>
            <a:off x="6650027" y="2599761"/>
            <a:ext cx="4484697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1200" b="1" dirty="0">
                <a:solidFill>
                  <a:schemeClr val="tx1">
                    <a:lumMod val="65000"/>
                    <a:lumOff val="35000"/>
                  </a:schemeClr>
                </a:solidFill>
                <a:ea typeface="Open Sans" pitchFamily="34" charset="0"/>
                <a:cs typeface="Open Sans" pitchFamily="34" charset="0"/>
              </a:rPr>
              <a:t>Key Words Here</a:t>
            </a:r>
            <a:endParaRPr lang="en-US" sz="1000" dirty="0">
              <a:solidFill>
                <a:schemeClr val="tx1">
                  <a:lumMod val="65000"/>
                  <a:lumOff val="35000"/>
                </a:schemeClr>
              </a:solidFill>
              <a:ea typeface="Open Sans" pitchFamily="34" charset="0"/>
              <a:cs typeface="Open Sans" pitchFamily="34" charset="0"/>
            </a:endParaRPr>
          </a:p>
          <a:p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ea typeface="Open Sans" pitchFamily="34" charset="0"/>
                <a:cs typeface="Open Sans" pitchFamily="34" charset="0"/>
              </a:rPr>
              <a:t>Vivamus Quam Dolor, Tempor Ac Gravida Sit Amet, Porta Fermentum Magna. Aliquam Euismod.</a:t>
            </a:r>
          </a:p>
        </p:txBody>
      </p:sp>
      <p:sp>
        <p:nvSpPr>
          <p:cNvPr id="44" name="Rectangle 89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SpPr/>
          <p:nvPr/>
        </p:nvSpPr>
        <p:spPr>
          <a:xfrm>
            <a:off x="6660665" y="3826919"/>
            <a:ext cx="4473333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1200" b="1" dirty="0">
                <a:solidFill>
                  <a:schemeClr val="tx1">
                    <a:lumMod val="65000"/>
                    <a:lumOff val="35000"/>
                  </a:schemeClr>
                </a:solidFill>
                <a:ea typeface="Open Sans" pitchFamily="34" charset="0"/>
                <a:cs typeface="Open Sans" pitchFamily="34" charset="0"/>
              </a:rPr>
              <a:t>Key Words Here</a:t>
            </a:r>
            <a:endParaRPr lang="en-US" sz="1000" dirty="0">
              <a:solidFill>
                <a:schemeClr val="tx1">
                  <a:lumMod val="65000"/>
                  <a:lumOff val="35000"/>
                </a:schemeClr>
              </a:solidFill>
              <a:ea typeface="Open Sans" pitchFamily="34" charset="0"/>
              <a:cs typeface="Open Sans" pitchFamily="34" charset="0"/>
            </a:endParaRPr>
          </a:p>
          <a:p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ea typeface="Open Sans" pitchFamily="34" charset="0"/>
                <a:cs typeface="Open Sans" pitchFamily="34" charset="0"/>
              </a:rPr>
              <a:t>Vivamus Quam Dolor, Tempor Ac Gravida Sit Amet, Porta Fermentum Magna. Aliquam Euismod.</a:t>
            </a:r>
          </a:p>
        </p:txBody>
      </p:sp>
      <p:sp>
        <p:nvSpPr>
          <p:cNvPr id="45" name="Rectangle 89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SpPr/>
          <p:nvPr/>
        </p:nvSpPr>
        <p:spPr>
          <a:xfrm>
            <a:off x="6660665" y="5054078"/>
            <a:ext cx="4473333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1200" b="1" dirty="0">
                <a:solidFill>
                  <a:schemeClr val="tx1">
                    <a:lumMod val="65000"/>
                    <a:lumOff val="35000"/>
                  </a:schemeClr>
                </a:solidFill>
                <a:ea typeface="Open Sans" pitchFamily="34" charset="0"/>
                <a:cs typeface="Open Sans" pitchFamily="34" charset="0"/>
              </a:rPr>
              <a:t>Key Words Here</a:t>
            </a:r>
            <a:endParaRPr lang="en-US" sz="1000" dirty="0">
              <a:solidFill>
                <a:schemeClr val="tx1">
                  <a:lumMod val="65000"/>
                  <a:lumOff val="35000"/>
                </a:schemeClr>
              </a:solidFill>
              <a:ea typeface="Open Sans" pitchFamily="34" charset="0"/>
              <a:cs typeface="Open Sans" pitchFamily="34" charset="0"/>
            </a:endParaRPr>
          </a:p>
          <a:p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ea typeface="Open Sans" pitchFamily="34" charset="0"/>
                <a:cs typeface="Open Sans" pitchFamily="34" charset="0"/>
              </a:rPr>
              <a:t>Vivamus Quam Dolor, Tempor Ac Gravida Sit Amet, Porta Fermentum Magna. Aliquam Euismod.</a:t>
            </a:r>
          </a:p>
        </p:txBody>
      </p:sp>
      <p:sp>
        <p:nvSpPr>
          <p:cNvPr id="14" name="圆角矩形 13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SpPr/>
          <p:nvPr/>
        </p:nvSpPr>
        <p:spPr>
          <a:xfrm>
            <a:off x="559854" y="360913"/>
            <a:ext cx="576816" cy="604892"/>
          </a:xfrm>
          <a:prstGeom prst="roundRect">
            <a:avLst>
              <a:gd name="adj" fmla="val 22417"/>
            </a:avLst>
          </a:prstGeom>
          <a:solidFill>
            <a:srgbClr val="EE534F"/>
          </a:solidFill>
          <a:ln>
            <a:noFill/>
          </a:ln>
          <a:effectLst>
            <a:outerShdw blurRad="152400" sx="103000" sy="103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/>
              <a:t>04</a:t>
            </a:r>
            <a:endParaRPr lang="zh-CN" altLang="en-US" sz="2400" b="1" dirty="0"/>
          </a:p>
        </p:txBody>
      </p:sp>
      <p:grpSp>
        <p:nvGrpSpPr>
          <p:cNvPr id="15" name="组合 14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GrpSpPr/>
          <p:nvPr/>
        </p:nvGrpSpPr>
        <p:grpSpPr>
          <a:xfrm>
            <a:off x="1269993" y="190792"/>
            <a:ext cx="3684778" cy="772982"/>
            <a:chOff x="1269993" y="190792"/>
            <a:chExt cx="3684778" cy="772982"/>
          </a:xfrm>
        </p:grpSpPr>
        <p:sp>
          <p:nvSpPr>
            <p:cNvPr id="16" name="矩形 15"/>
            <p:cNvSpPr/>
            <p:nvPr/>
          </p:nvSpPr>
          <p:spPr>
            <a:xfrm>
              <a:off x="1269993" y="190792"/>
              <a:ext cx="3291374" cy="64008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400" dirty="0">
                  <a:solidFill>
                    <a:srgbClr val="EE534F"/>
                  </a:solidFill>
                  <a:ea typeface="Microsoft YaHei UI" panose="020B0503020204020204" pitchFamily="34" charset="-122"/>
                </a:rPr>
                <a:t>CREATIVE</a:t>
              </a:r>
              <a:r>
                <a:rPr lang="en-US" altLang="zh-CN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Microsoft YaHei UI" panose="020B0503020204020204" pitchFamily="34" charset="-122"/>
                </a:rPr>
                <a:t> INFO DESIGN</a:t>
              </a:r>
              <a:endPara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ea typeface="Microsoft YaHei UI" panose="020B0503020204020204" pitchFamily="34" charset="-122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1299831" y="686775"/>
              <a:ext cx="3654940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en-US" altLang="zh-CN" sz="1200" dirty="0">
                  <a:solidFill>
                    <a:srgbClr val="262425"/>
                  </a:solidFill>
                  <a:ea typeface="Roboto" panose="02000000000000000000" pitchFamily="2" charset="0"/>
                  <a:cs typeface="Open Sans" panose="020B0606030504020204" pitchFamily="34" charset="0"/>
                </a:rPr>
                <a:t>compellingly deliver prospective catalysts for change</a:t>
              </a:r>
            </a:p>
          </p:txBody>
        </p:sp>
      </p:grpSp>
      <p:sp>
        <p:nvSpPr>
          <p:cNvPr id="2" name="e7d195523061f1c0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e7d195523061f1c0205959036996ad55c215b892a7aac5c0B9ADEF7896FB48F2EF97163A2DE1401E1875DEDC438B7864AD24CA23553DBBBD975DAF4CAD4A2592689FFB6CEE59FFA55B2702D0E5EE29CDFC0DD98BC7D6A39AC4E055256EE11BBEDCDB7C9722D66262996B68DE860BD3C77EBCAECB599909EC0E07B61811075331ABCDE6990254B8C8</a:t>
            </a:r>
            <a:endParaRPr lang="zh-CN" altLang="en-US" sz="100"/>
          </a:p>
        </p:txBody>
      </p:sp>
    </p:spTree>
    <p:extLst>
      <p:ext uri="{BB962C8B-B14F-4D97-AF65-F5344CB8AC3E}">
        <p14:creationId xmlns:p14="http://schemas.microsoft.com/office/powerpoint/2010/main" val="4170461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0">
        <p14:doors dir="ver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9" presetClass="entr" presetSubtype="0" decel="10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2" presetClass="path" presetSubtype="0" accel="50000" decel="50000" fill="hold" grpId="2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05651 0.09352 L -2.08333E-7 3.7037E-7 " pathEditMode="relative" rAng="0" ptsTypes="AA">
                                      <p:cBhvr>
                                        <p:cTn id="1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26" y="-4676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9" presetClass="entr" presetSubtype="0" decel="10000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2" presetClass="path" presetSubtype="0" accel="50000" decel="50000" fill="hold" grpId="2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0.0724 0.08056 L -2.08333E-6 1.11022E-16 " pathEditMode="relative" rAng="0" ptsTypes="AA">
                                      <p:cBhvr>
                                        <p:cTn id="3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620" y="-4028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9" presetClass="entr" presetSubtype="0" decel="10000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42" presetClass="path" presetSubtype="0" accel="50000" decel="50000" fill="hold" grpId="2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0.0724 0.04213 L -4.16667E-6 -1.85185E-6 " pathEditMode="relative" rAng="0" ptsTypes="AA">
                                      <p:cBhvr>
                                        <p:cTn id="4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620" y="-2106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49" presetClass="entr" presetSubtype="0" decel="100000" fill="hold" grpId="1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42" presetClass="path" presetSubtype="0" accel="50000" decel="50000" fill="hold" grpId="2" nodeType="withEffect">
                                  <p:stCondLst>
                                    <p:cond delay="2500"/>
                                  </p:stCondLst>
                                  <p:childTnLst>
                                    <p:animMotion origin="layout" path="M 0.09492 0.03426 L 3.75E-6 -2.59259E-6 " pathEditMode="relative" rAng="0" ptsTypes="AA">
                                      <p:cBhvr>
                                        <p:cTn id="5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53" y="-1713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42" presetClass="pat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2.22222E-6 L 0.02409 2.22222E-6 " pathEditMode="relative" rAng="0" ptsTypes="AA">
                                      <p:cBhvr>
                                        <p:cTn id="6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98" y="0"/>
                                    </p:animMotion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63" presetClass="path" presetSubtype="0" accel="50000" decel="5000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0.09024 -0.00972 L 4.16667E-6 1.85185E-6 " pathEditMode="relative" rAng="0" ptsTypes="AA">
                                      <p:cBhvr>
                                        <p:cTn id="7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01" y="648"/>
                                    </p:animMotion>
                                  </p:childTnLst>
                                </p:cTn>
                              </p:par>
                              <p:par>
                                <p:cTn id="72" presetID="22" presetClass="entr" presetSubtype="8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8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8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8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5" grpId="2" animBg="1"/>
      <p:bldP spid="6" grpId="0" animBg="1"/>
      <p:bldP spid="6" grpId="1" animBg="1"/>
      <p:bldP spid="6" grpId="2" animBg="1"/>
      <p:bldP spid="8" grpId="0" animBg="1"/>
      <p:bldP spid="8" grpId="1" animBg="1"/>
      <p:bldP spid="8" grpId="2" animBg="1"/>
      <p:bldP spid="11" grpId="0" animBg="1"/>
      <p:bldP spid="11" grpId="1" animBg="1"/>
      <p:bldP spid="11" grpId="2" animBg="1"/>
      <p:bldP spid="20" grpId="0" animBg="1"/>
      <p:bldP spid="20" grpId="1" animBg="1"/>
      <p:bldP spid="42" grpId="0"/>
      <p:bldP spid="43" grpId="0"/>
      <p:bldP spid="44" grpId="0"/>
      <p:bldP spid="45" grpId="0"/>
      <p:bldP spid="14" grpId="0" animBg="1"/>
      <p:bldP spid="14" grpId="1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28217" r="-29" b="26945"/>
          <a:stretch/>
        </p:blipFill>
        <p:spPr>
          <a:xfrm>
            <a:off x="0" y="1935126"/>
            <a:ext cx="12195544" cy="3075024"/>
          </a:xfrm>
          <a:prstGeom prst="rect">
            <a:avLst/>
          </a:prstGeom>
        </p:spPr>
      </p:pic>
      <p:sp>
        <p:nvSpPr>
          <p:cNvPr id="7" name="圆角矩形 6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SpPr/>
          <p:nvPr/>
        </p:nvSpPr>
        <p:spPr>
          <a:xfrm>
            <a:off x="4668263" y="-1047043"/>
            <a:ext cx="2988254" cy="3962381"/>
          </a:xfrm>
          <a:prstGeom prst="roundRect">
            <a:avLst>
              <a:gd name="adj" fmla="val 12431"/>
            </a:avLst>
          </a:prstGeom>
          <a:solidFill>
            <a:srgbClr val="EE534F"/>
          </a:solidFill>
          <a:ln>
            <a:noFill/>
          </a:ln>
          <a:effectLst>
            <a:outerShdw blurRad="152400" sx="103000" sy="103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3600" dirty="0"/>
          </a:p>
          <a:p>
            <a:pPr algn="ctr"/>
            <a:endParaRPr lang="en-US" altLang="zh-CN" sz="3600" dirty="0"/>
          </a:p>
          <a:p>
            <a:pPr algn="ctr"/>
            <a:r>
              <a:rPr lang="en-US" altLang="zh-CN" sz="5400" dirty="0"/>
              <a:t>PART</a:t>
            </a:r>
            <a:r>
              <a:rPr lang="en-US" altLang="zh-CN" sz="3600" dirty="0"/>
              <a:t> </a:t>
            </a:r>
          </a:p>
          <a:p>
            <a:pPr algn="ctr"/>
            <a:r>
              <a:rPr lang="en-US" altLang="zh-CN" sz="11500" dirty="0"/>
              <a:t>04</a:t>
            </a:r>
          </a:p>
        </p:txBody>
      </p:sp>
      <p:sp>
        <p:nvSpPr>
          <p:cNvPr id="9" name="矩形 8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SpPr/>
          <p:nvPr/>
        </p:nvSpPr>
        <p:spPr>
          <a:xfrm>
            <a:off x="2865093" y="3478989"/>
            <a:ext cx="6594593" cy="640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5400" dirty="0">
                <a:solidFill>
                  <a:schemeClr val="bg1"/>
                </a:solidFill>
                <a:ea typeface="Microsoft YaHei UI" panose="020B0503020204020204" pitchFamily="34" charset="-122"/>
              </a:rPr>
              <a:t>项目工作量数据</a:t>
            </a:r>
          </a:p>
        </p:txBody>
      </p:sp>
      <p:sp>
        <p:nvSpPr>
          <p:cNvPr id="10" name="TextBox 62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SpPr txBox="1"/>
          <p:nvPr/>
        </p:nvSpPr>
        <p:spPr>
          <a:xfrm>
            <a:off x="3237458" y="4228251"/>
            <a:ext cx="5879245" cy="4616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solidFill>
                  <a:schemeClr val="bg1"/>
                </a:solidFill>
                <a:ea typeface="Microsoft JhengHei Light" panose="020B0304030504040204" pitchFamily="34" charset="-120"/>
                <a:cs typeface="Helvetica" panose="020B0604020202020204" pitchFamily="34" charset="0"/>
              </a:rPr>
              <a:t>dream what you want to dream; go where you want to go; be what you want to be, because you have only one life and one chance to.</a:t>
            </a:r>
          </a:p>
        </p:txBody>
      </p:sp>
      <p:sp>
        <p:nvSpPr>
          <p:cNvPr id="2" name="e7d195523061f1c0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e7d195523061f1c0205959036996ad55c215b892a7aac5c0B9ADEF7896FB48F2EF97163A2DE1401E1875DEDC438B7864AD24CA23553DBBBD975DAF4CAD4A2592689FFB6CEE59FFA55B2702D0E5EE29CDFC0DD98BC7D6A39AC4E055256EE11BBEDCDB7C9722D66262996B68DE860BD3C77EBCAECB599909EC0E07B61811075331ABCDE6990254B8C8</a:t>
            </a:r>
            <a:endParaRPr lang="zh-CN" altLang="en-US" sz="100"/>
          </a:p>
        </p:txBody>
      </p:sp>
    </p:spTree>
    <p:extLst>
      <p:ext uri="{BB962C8B-B14F-4D97-AF65-F5344CB8AC3E}">
        <p14:creationId xmlns:p14="http://schemas.microsoft.com/office/powerpoint/2010/main" val="2023274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14:prism isInverted="1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2.08333E-6 1.85185E-6 L -2.08333E-6 -0.07292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657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3.95833E-6 4.07407E-6 L -3.95833E-6 0.07222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611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4" presetClass="path" presetSubtype="0" accel="50000" decel="50000" fill="hold" grpId="1" nodeType="withEffect">
                                  <p:stCondLst>
                                    <p:cond delay="2500"/>
                                  </p:stCondLst>
                                  <p:childTnLst>
                                    <p:animMotion origin="layout" path="M 1.25E-6 0.04675 L 1.25E-6 4.81481E-6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38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64" presetClass="path" presetSubtype="0" accel="50000" decel="50000" fill="hold" grpId="1" nodeType="withEffect">
                                  <p:stCondLst>
                                    <p:cond delay="2750"/>
                                  </p:stCondLst>
                                  <p:childTnLst>
                                    <p:animMotion origin="layout" path="M -6.25E-7 0.04954 L -6.25E-7 1.11022E-16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47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9" grpId="0"/>
      <p:bldP spid="9" grpId="1"/>
      <p:bldP spid="10" grpId="0"/>
      <p:bldP spid="10" grpId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28217" r="-29" b="26945"/>
          <a:stretch/>
        </p:blipFill>
        <p:spPr>
          <a:xfrm>
            <a:off x="0" y="1935126"/>
            <a:ext cx="12195544" cy="3075024"/>
          </a:xfrm>
          <a:prstGeom prst="rect">
            <a:avLst/>
          </a:prstGeom>
        </p:spPr>
      </p:pic>
      <p:sp>
        <p:nvSpPr>
          <p:cNvPr id="7" name="圆角矩形 6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SpPr/>
          <p:nvPr/>
        </p:nvSpPr>
        <p:spPr>
          <a:xfrm>
            <a:off x="4668263" y="-1047043"/>
            <a:ext cx="2988254" cy="3962381"/>
          </a:xfrm>
          <a:prstGeom prst="roundRect">
            <a:avLst>
              <a:gd name="adj" fmla="val 12431"/>
            </a:avLst>
          </a:prstGeom>
          <a:solidFill>
            <a:srgbClr val="EE534F"/>
          </a:solidFill>
          <a:ln>
            <a:noFill/>
          </a:ln>
          <a:effectLst>
            <a:outerShdw blurRad="152400" sx="103000" sy="103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3600" dirty="0"/>
          </a:p>
          <a:p>
            <a:pPr algn="ctr"/>
            <a:endParaRPr lang="en-US" altLang="zh-CN" sz="3600" dirty="0"/>
          </a:p>
          <a:p>
            <a:pPr algn="ctr"/>
            <a:r>
              <a:rPr lang="en-US" altLang="zh-CN" sz="5400" dirty="0"/>
              <a:t>PART</a:t>
            </a:r>
            <a:r>
              <a:rPr lang="en-US" altLang="zh-CN" sz="3600" dirty="0"/>
              <a:t> </a:t>
            </a:r>
          </a:p>
          <a:p>
            <a:pPr algn="ctr"/>
            <a:r>
              <a:rPr lang="en-US" altLang="zh-CN" sz="11500" dirty="0" smtClean="0"/>
              <a:t>05</a:t>
            </a:r>
            <a:endParaRPr lang="en-US" altLang="zh-CN" sz="11500" dirty="0"/>
          </a:p>
        </p:txBody>
      </p:sp>
      <p:sp>
        <p:nvSpPr>
          <p:cNvPr id="9" name="矩形 8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SpPr/>
          <p:nvPr/>
        </p:nvSpPr>
        <p:spPr>
          <a:xfrm>
            <a:off x="2865093" y="3478989"/>
            <a:ext cx="6594593" cy="640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5400" dirty="0">
                <a:solidFill>
                  <a:schemeClr val="bg1"/>
                </a:solidFill>
                <a:ea typeface="Microsoft YaHei UI" panose="020B0503020204020204" pitchFamily="34" charset="-122"/>
              </a:rPr>
              <a:t>设计变更及应对情况</a:t>
            </a:r>
          </a:p>
        </p:txBody>
      </p:sp>
      <p:sp>
        <p:nvSpPr>
          <p:cNvPr id="10" name="TextBox 62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SpPr txBox="1"/>
          <p:nvPr/>
        </p:nvSpPr>
        <p:spPr>
          <a:xfrm>
            <a:off x="3237458" y="4228251"/>
            <a:ext cx="5879245" cy="4616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solidFill>
                  <a:schemeClr val="bg1"/>
                </a:solidFill>
                <a:ea typeface="Microsoft JhengHei Light" panose="020B0304030504040204" pitchFamily="34" charset="-120"/>
                <a:cs typeface="Helvetica" panose="020B0604020202020204" pitchFamily="34" charset="0"/>
              </a:rPr>
              <a:t>dream what you want to dream; go where you want to go; be what you want to be, because you have only one life and one chance to.</a:t>
            </a:r>
          </a:p>
        </p:txBody>
      </p:sp>
      <p:sp>
        <p:nvSpPr>
          <p:cNvPr id="2" name="e7d195523061f1c0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e7d195523061f1c0205959036996ad55c215b892a7aac5c0B9ADEF7896FB48F2EF97163A2DE1401E1875DEDC438B7864AD24CA23553DBBBD975DAF4CAD4A2592689FFB6CEE59FFA55B2702D0E5EE29CDFC0DD98BC7D6A39AC4E055256EE11BBEDCDB7C9722D66262996B68DE860BD3C77EBCAECB599909EC0E07B61811075331ABCDE6990254B8C8</a:t>
            </a:r>
            <a:endParaRPr lang="zh-CN" altLang="en-US" sz="100"/>
          </a:p>
        </p:txBody>
      </p:sp>
    </p:spTree>
    <p:extLst>
      <p:ext uri="{BB962C8B-B14F-4D97-AF65-F5344CB8AC3E}">
        <p14:creationId xmlns:p14="http://schemas.microsoft.com/office/powerpoint/2010/main" val="2970129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14:prism isInverted="1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2.08333E-6 1.85185E-6 L -2.08333E-6 -0.07292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657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3.95833E-6 4.07407E-6 L -3.95833E-6 0.07222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611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4" presetClass="path" presetSubtype="0" accel="50000" decel="50000" fill="hold" grpId="1" nodeType="withEffect">
                                  <p:stCondLst>
                                    <p:cond delay="2500"/>
                                  </p:stCondLst>
                                  <p:childTnLst>
                                    <p:animMotion origin="layout" path="M 1.25E-6 0.04675 L 1.25E-6 4.81481E-6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38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64" presetClass="path" presetSubtype="0" accel="50000" decel="50000" fill="hold" grpId="1" nodeType="withEffect">
                                  <p:stCondLst>
                                    <p:cond delay="2750"/>
                                  </p:stCondLst>
                                  <p:childTnLst>
                                    <p:animMotion origin="layout" path="M -6.25E-7 0.04954 L -6.25E-7 1.11022E-16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47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9" grpId="0"/>
      <p:bldP spid="9" grpId="1"/>
      <p:bldP spid="10" grpId="0"/>
      <p:bldP spid="10" grpId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28217" r="-29" b="26945"/>
          <a:stretch/>
        </p:blipFill>
        <p:spPr>
          <a:xfrm>
            <a:off x="0" y="1935126"/>
            <a:ext cx="12195544" cy="3075024"/>
          </a:xfrm>
          <a:prstGeom prst="rect">
            <a:avLst/>
          </a:prstGeom>
        </p:spPr>
      </p:pic>
      <p:sp>
        <p:nvSpPr>
          <p:cNvPr id="7" name="圆角矩形 6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SpPr/>
          <p:nvPr/>
        </p:nvSpPr>
        <p:spPr>
          <a:xfrm>
            <a:off x="4668263" y="-1047043"/>
            <a:ext cx="2988254" cy="3962381"/>
          </a:xfrm>
          <a:prstGeom prst="roundRect">
            <a:avLst>
              <a:gd name="adj" fmla="val 12431"/>
            </a:avLst>
          </a:prstGeom>
          <a:solidFill>
            <a:srgbClr val="EE534F"/>
          </a:solidFill>
          <a:ln>
            <a:noFill/>
          </a:ln>
          <a:effectLst>
            <a:outerShdw blurRad="152400" sx="103000" sy="103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3600" dirty="0"/>
          </a:p>
          <a:p>
            <a:pPr algn="ctr"/>
            <a:endParaRPr lang="en-US" altLang="zh-CN" sz="3600" dirty="0"/>
          </a:p>
          <a:p>
            <a:pPr algn="ctr"/>
            <a:r>
              <a:rPr lang="en-US" altLang="zh-CN" sz="5400" dirty="0"/>
              <a:t>PART</a:t>
            </a:r>
            <a:r>
              <a:rPr lang="en-US" altLang="zh-CN" sz="3600" dirty="0"/>
              <a:t> </a:t>
            </a:r>
          </a:p>
          <a:p>
            <a:pPr algn="ctr"/>
            <a:r>
              <a:rPr lang="en-US" altLang="zh-CN" sz="11500" dirty="0" smtClean="0"/>
              <a:t>06</a:t>
            </a:r>
            <a:endParaRPr lang="en-US" altLang="zh-CN" sz="11500" dirty="0"/>
          </a:p>
        </p:txBody>
      </p:sp>
      <p:sp>
        <p:nvSpPr>
          <p:cNvPr id="9" name="矩形 8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SpPr/>
          <p:nvPr/>
        </p:nvSpPr>
        <p:spPr>
          <a:xfrm>
            <a:off x="2865093" y="3478989"/>
            <a:ext cx="6594593" cy="640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5400" dirty="0">
                <a:solidFill>
                  <a:schemeClr val="bg1"/>
                </a:solidFill>
                <a:ea typeface="Microsoft YaHei UI" panose="020B0503020204020204" pitchFamily="34" charset="-122"/>
              </a:rPr>
              <a:t>项目相关活动及结果</a:t>
            </a:r>
          </a:p>
        </p:txBody>
      </p:sp>
      <p:sp>
        <p:nvSpPr>
          <p:cNvPr id="10" name="TextBox 62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SpPr txBox="1"/>
          <p:nvPr/>
        </p:nvSpPr>
        <p:spPr>
          <a:xfrm>
            <a:off x="3237458" y="4228251"/>
            <a:ext cx="5879245" cy="4616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solidFill>
                  <a:schemeClr val="bg1"/>
                </a:solidFill>
                <a:ea typeface="Microsoft JhengHei Light" panose="020B0304030504040204" pitchFamily="34" charset="-120"/>
                <a:cs typeface="Helvetica" panose="020B0604020202020204" pitchFamily="34" charset="0"/>
              </a:rPr>
              <a:t>dream what you want to dream; go where you want to go; be what you want to be, because you have only one life and one chance to.</a:t>
            </a:r>
          </a:p>
        </p:txBody>
      </p:sp>
      <p:sp>
        <p:nvSpPr>
          <p:cNvPr id="2" name="e7d195523061f1c0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e7d195523061f1c0205959036996ad55c215b892a7aac5c0B9ADEF7896FB48F2EF97163A2DE1401E1875DEDC438B7864AD24CA23553DBBBD975DAF4CAD4A2592689FFB6CEE59FFA55B2702D0E5EE29CDFC0DD98BC7D6A39AC4E055256EE11BBEDCDB7C9722D66262996B68DE860BD3C77EBCAECB599909EC0E07B61811075331ABCDE6990254B8C8</a:t>
            </a:r>
            <a:endParaRPr lang="zh-CN" altLang="en-US" sz="100"/>
          </a:p>
        </p:txBody>
      </p:sp>
    </p:spTree>
    <p:extLst>
      <p:ext uri="{BB962C8B-B14F-4D97-AF65-F5344CB8AC3E}">
        <p14:creationId xmlns:p14="http://schemas.microsoft.com/office/powerpoint/2010/main" val="1534862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14:prism isInverted="1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2.08333E-6 1.85185E-6 L -2.08333E-6 -0.07292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657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3.95833E-6 4.07407E-6 L -3.95833E-6 0.07222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611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4" presetClass="path" presetSubtype="0" accel="50000" decel="50000" fill="hold" grpId="1" nodeType="withEffect">
                                  <p:stCondLst>
                                    <p:cond delay="2500"/>
                                  </p:stCondLst>
                                  <p:childTnLst>
                                    <p:animMotion origin="layout" path="M 1.25E-6 0.04675 L 1.25E-6 4.81481E-6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38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64" presetClass="path" presetSubtype="0" accel="50000" decel="50000" fill="hold" grpId="1" nodeType="withEffect">
                                  <p:stCondLst>
                                    <p:cond delay="2750"/>
                                  </p:stCondLst>
                                  <p:childTnLst>
                                    <p:animMotion origin="layout" path="M -6.25E-7 0.04954 L -6.25E-7 1.11022E-16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47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9" grpId="0"/>
      <p:bldP spid="9" grpId="1"/>
      <p:bldP spid="10" grpId="0"/>
      <p:bldP spid="10" grpId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860"/>
          <a:stretch/>
        </p:blipFill>
        <p:spPr>
          <a:xfrm>
            <a:off x="0" y="0"/>
            <a:ext cx="12192000" cy="1244009"/>
          </a:xfrm>
          <a:prstGeom prst="rect">
            <a:avLst/>
          </a:prstGeom>
        </p:spPr>
      </p:pic>
      <p:sp>
        <p:nvSpPr>
          <p:cNvPr id="6" name="圆角矩形 5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SpPr/>
          <p:nvPr/>
        </p:nvSpPr>
        <p:spPr>
          <a:xfrm>
            <a:off x="3723109" y="2921391"/>
            <a:ext cx="4779446" cy="4776716"/>
          </a:xfrm>
          <a:prstGeom prst="roundRect">
            <a:avLst>
              <a:gd name="adj" fmla="val 11174"/>
            </a:avLst>
          </a:prstGeom>
          <a:solidFill>
            <a:srgbClr val="EE534F"/>
          </a:solidFill>
          <a:ln>
            <a:noFill/>
          </a:ln>
          <a:effectLst>
            <a:outerShdw blurRad="152400" sx="103000" sy="103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圆角矩形 6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SpPr/>
          <p:nvPr/>
        </p:nvSpPr>
        <p:spPr>
          <a:xfrm>
            <a:off x="3723109" y="-868408"/>
            <a:ext cx="4779446" cy="2739788"/>
          </a:xfrm>
          <a:prstGeom prst="roundRect">
            <a:avLst>
              <a:gd name="adj" fmla="val 11174"/>
            </a:avLst>
          </a:prstGeom>
          <a:solidFill>
            <a:srgbClr val="EE534F"/>
          </a:solidFill>
          <a:ln>
            <a:noFill/>
          </a:ln>
          <a:effectLst>
            <a:outerShdw blurRad="152400" sx="103000" sy="103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SpPr/>
          <p:nvPr/>
        </p:nvSpPr>
        <p:spPr>
          <a:xfrm>
            <a:off x="5261284" y="168199"/>
            <a:ext cx="170309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800" b="1" spc="-150" dirty="0">
                <a:solidFill>
                  <a:schemeClr val="bg1"/>
                </a:solidFill>
                <a:ea typeface="Microsoft YaHei UI" panose="020B0503020204020204" pitchFamily="34" charset="-122"/>
                <a:cs typeface="Meiryo UI" panose="020B0604030504040204" pitchFamily="34" charset="-128"/>
              </a:rPr>
              <a:t>LOGO </a:t>
            </a:r>
            <a:endParaRPr lang="zh-CN" altLang="en-US" sz="4800" b="1" dirty="0">
              <a:solidFill>
                <a:schemeClr val="bg1"/>
              </a:solidFill>
            </a:endParaRPr>
          </a:p>
        </p:txBody>
      </p:sp>
      <p:sp>
        <p:nvSpPr>
          <p:cNvPr id="12" name="矩形 11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SpPr/>
          <p:nvPr/>
        </p:nvSpPr>
        <p:spPr>
          <a:xfrm>
            <a:off x="4174310" y="4727101"/>
            <a:ext cx="390433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400" b="1" spc="-150" dirty="0">
                <a:solidFill>
                  <a:schemeClr val="bg1"/>
                </a:solidFill>
                <a:ea typeface="Microsoft YaHei UI" panose="020B0503020204020204" pitchFamily="34" charset="-122"/>
                <a:cs typeface="Meiryo UI" panose="020B0604030504040204" pitchFamily="34" charset="-128"/>
              </a:rPr>
              <a:t>MANY THANKS ! </a:t>
            </a:r>
            <a:endParaRPr lang="zh-CN" altLang="en-US" sz="4400" b="1" dirty="0">
              <a:solidFill>
                <a:schemeClr val="bg1"/>
              </a:solidFill>
            </a:endParaRPr>
          </a:p>
        </p:txBody>
      </p:sp>
      <p:sp>
        <p:nvSpPr>
          <p:cNvPr id="13" name="TextBox 62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SpPr txBox="1"/>
          <p:nvPr/>
        </p:nvSpPr>
        <p:spPr>
          <a:xfrm>
            <a:off x="4397519" y="5554776"/>
            <a:ext cx="3457922" cy="64633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solidFill>
                  <a:schemeClr val="bg1"/>
                </a:solidFill>
                <a:ea typeface="Microsoft JhengHei Light" panose="020B0304030504040204" pitchFamily="34" charset="-120"/>
                <a:cs typeface="Helvetica" panose="020B0604020202020204" pitchFamily="34" charset="0"/>
              </a:rPr>
              <a:t>dream what you want to dream; go where you want to go; be what you want to be, because you have only one life and one chance to.</a:t>
            </a:r>
          </a:p>
        </p:txBody>
      </p:sp>
      <p:sp>
        <p:nvSpPr>
          <p:cNvPr id="14" name="矩形 13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SpPr/>
          <p:nvPr/>
        </p:nvSpPr>
        <p:spPr>
          <a:xfrm>
            <a:off x="5003393" y="3457553"/>
            <a:ext cx="2185214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8000" b="1" spc="-150" dirty="0">
                <a:solidFill>
                  <a:schemeClr val="bg1"/>
                </a:solidFill>
                <a:ea typeface="Microsoft YaHei UI" panose="020B0503020204020204" pitchFamily="34" charset="-122"/>
                <a:cs typeface="Meiryo UI" panose="020B0604030504040204" pitchFamily="34" charset="-128"/>
              </a:rPr>
              <a:t>2016</a:t>
            </a:r>
            <a:endParaRPr lang="zh-CN" altLang="en-US" sz="8000" b="1" dirty="0">
              <a:solidFill>
                <a:schemeClr val="bg1"/>
              </a:solidFill>
            </a:endParaRPr>
          </a:p>
        </p:txBody>
      </p:sp>
      <p:sp>
        <p:nvSpPr>
          <p:cNvPr id="2" name="e7d195523061f1c0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e7d195523061f1c0205959036996ad55c215b892a7aac5c0B9ADEF7896FB48F2EF97163A2DE1401E1875DEDC438B7864AD24CA23553DBBBD975DAF4CAD4A2592689FFB6CEE59FFA55B2702D0E5EE29CDFC0DD98BC7D6A39AC4E055256EE11BBEDCDB7C9722D66262996B68DE860BD3C77EBCAECB599909EC0E07B61811075331ABCDE6990254B8C8</a:t>
            </a:r>
            <a:endParaRPr lang="zh-CN" altLang="en-US" sz="100"/>
          </a:p>
        </p:txBody>
      </p:sp>
    </p:spTree>
    <p:extLst>
      <p:ext uri="{BB962C8B-B14F-4D97-AF65-F5344CB8AC3E}">
        <p14:creationId xmlns:p14="http://schemas.microsoft.com/office/powerpoint/2010/main" val="3432222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2" presetClass="path" presetSubtype="0" accel="50000" decel="50000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3.95833E-6 4.07407E-6 L -3.95833E-6 0.07222 " pathEditMode="relative" rAng="0" ptsTypes="AA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611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2.08333E-6 1.85185E-6 L -2.08333E-6 -0.07292 " pathEditMode="relative" rAng="0" ptsTypes="AA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657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64" presetClass="path" presetSubtype="0" accel="50000" decel="50000" fill="hold" grpId="1" nodeType="withEffect">
                                  <p:stCondLst>
                                    <p:cond delay="2500"/>
                                  </p:stCondLst>
                                  <p:childTnLst>
                                    <p:animMotion origin="layout" path="M -2.08333E-6 0.09421 L -2.08333E-6 1.48148E-6 " pathEditMode="relative" rAng="0" ptsTypes="AA">
                                      <p:cBhvr>
                                        <p:cTn id="35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722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64" presetClass="path" presetSubtype="0" accel="50000" decel="50000" fill="hold" grpId="1" nodeType="withEffect">
                                  <p:stCondLst>
                                    <p:cond delay="2750"/>
                                  </p:stCondLst>
                                  <p:childTnLst>
                                    <p:animMotion origin="layout" path="M -2.08333E-6 0.09421 L -2.08333E-6 1.48148E-6 " pathEditMode="relative" rAng="0" ptsTypes="AA">
                                      <p:cBhvr>
                                        <p:cTn id="42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7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  <p:bldP spid="8" grpId="0"/>
      <p:bldP spid="12" grpId="0"/>
      <p:bldP spid="12" grpId="1"/>
      <p:bldP spid="13" grpId="0"/>
      <p:bldP spid="13" grpId="1"/>
      <p:bldP spid="1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SpPr/>
          <p:nvPr/>
        </p:nvSpPr>
        <p:spPr>
          <a:xfrm>
            <a:off x="559854" y="360913"/>
            <a:ext cx="576816" cy="604892"/>
          </a:xfrm>
          <a:prstGeom prst="roundRect">
            <a:avLst>
              <a:gd name="adj" fmla="val 22417"/>
            </a:avLst>
          </a:prstGeom>
          <a:solidFill>
            <a:srgbClr val="EE534F"/>
          </a:solidFill>
          <a:ln>
            <a:noFill/>
          </a:ln>
          <a:effectLst>
            <a:outerShdw blurRad="152400" sx="103000" sy="103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/>
              <a:t>01</a:t>
            </a:r>
            <a:endParaRPr lang="zh-CN" altLang="en-US" sz="2400" b="1" dirty="0"/>
          </a:p>
        </p:txBody>
      </p:sp>
      <p:sp>
        <p:nvSpPr>
          <p:cNvPr id="9" name="矩形 8"/>
          <p:cNvSpPr/>
          <p:nvPr/>
        </p:nvSpPr>
        <p:spPr>
          <a:xfrm>
            <a:off x="1269993" y="325725"/>
            <a:ext cx="3291374" cy="640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Microsoft YaHei UI" panose="020B0503020204020204" pitchFamily="34" charset="-122"/>
              </a:rPr>
              <a:t>项目内容</a:t>
            </a: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  <a:ea typeface="Microsoft YaHei UI" panose="020B0503020204020204" pitchFamily="34" charset="-122"/>
            </a:endParaRPr>
          </a:p>
        </p:txBody>
      </p:sp>
      <p:sp>
        <p:nvSpPr>
          <p:cNvPr id="52" name="矩形 51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SpPr/>
          <p:nvPr/>
        </p:nvSpPr>
        <p:spPr>
          <a:xfrm>
            <a:off x="753141" y="2050345"/>
            <a:ext cx="4635288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dirty="0">
                <a:latin typeface="Malgun Gothic Semilight" panose="020B0502040204020203" pitchFamily="34" charset="-122"/>
                <a:ea typeface="Malgun Gothic Semilight" panose="020B0502040204020203" pitchFamily="34" charset="-122"/>
                <a:cs typeface="Malgun Gothic Semilight" panose="020B0502040204020203" pitchFamily="34" charset="-122"/>
              </a:rPr>
              <a:t>移动应用（</a:t>
            </a:r>
            <a:r>
              <a:rPr lang="en-US" altLang="zh-CN" dirty="0">
                <a:latin typeface="Malgun Gothic Semilight" panose="020B0502040204020203" pitchFamily="34" charset="-122"/>
                <a:ea typeface="Malgun Gothic Semilight" panose="020B0502040204020203" pitchFamily="34" charset="-122"/>
                <a:cs typeface="Malgun Gothic Semilight" panose="020B0502040204020203" pitchFamily="34" charset="-122"/>
              </a:rPr>
              <a:t>App</a:t>
            </a:r>
            <a:r>
              <a:rPr lang="zh-CN" altLang="zh-CN" dirty="0">
                <a:latin typeface="Malgun Gothic Semilight" panose="020B0502040204020203" pitchFamily="34" charset="-122"/>
                <a:ea typeface="Malgun Gothic Semilight" panose="020B0502040204020203" pitchFamily="34" charset="-122"/>
                <a:cs typeface="Malgun Gothic Semilight" panose="020B0502040204020203" pitchFamily="34" charset="-122"/>
              </a:rPr>
              <a:t>）方兴未艾，特别是聊天沟通类的</a:t>
            </a:r>
            <a:r>
              <a:rPr lang="en-US" altLang="zh-CN" dirty="0">
                <a:latin typeface="Malgun Gothic Semilight" panose="020B0502040204020203" pitchFamily="34" charset="-122"/>
                <a:ea typeface="Malgun Gothic Semilight" panose="020B0502040204020203" pitchFamily="34" charset="-122"/>
                <a:cs typeface="Malgun Gothic Semilight" panose="020B0502040204020203" pitchFamily="34" charset="-122"/>
              </a:rPr>
              <a:t>app</a:t>
            </a:r>
            <a:r>
              <a:rPr lang="zh-CN" altLang="zh-CN" dirty="0">
                <a:latin typeface="Malgun Gothic Semilight" panose="020B0502040204020203" pitchFamily="34" charset="-122"/>
                <a:ea typeface="Malgun Gothic Semilight" panose="020B0502040204020203" pitchFamily="34" charset="-122"/>
                <a:cs typeface="Malgun Gothic Semilight" panose="020B0502040204020203" pitchFamily="34" charset="-122"/>
              </a:rPr>
              <a:t>满足了人们即时沟通交流的需求。不过这些</a:t>
            </a:r>
            <a:r>
              <a:rPr lang="en-US" altLang="zh-CN" dirty="0">
                <a:latin typeface="Malgun Gothic Semilight" panose="020B0502040204020203" pitchFamily="34" charset="-122"/>
                <a:ea typeface="Malgun Gothic Semilight" panose="020B0502040204020203" pitchFamily="34" charset="-122"/>
                <a:cs typeface="Malgun Gothic Semilight" panose="020B0502040204020203" pitchFamily="34" charset="-122"/>
              </a:rPr>
              <a:t>App</a:t>
            </a:r>
            <a:r>
              <a:rPr lang="zh-CN" altLang="zh-CN" dirty="0">
                <a:latin typeface="Malgun Gothic Semilight" panose="020B0502040204020203" pitchFamily="34" charset="-122"/>
                <a:ea typeface="Malgun Gothic Semilight" panose="020B0502040204020203" pitchFamily="34" charset="-122"/>
                <a:cs typeface="Malgun Gothic Semilight" panose="020B0502040204020203" pitchFamily="34" charset="-122"/>
              </a:rPr>
              <a:t>也将生活与工作混在一起，很多职场人士是无法处理得当。使用这类</a:t>
            </a:r>
            <a:r>
              <a:rPr lang="en-US" altLang="zh-CN" dirty="0">
                <a:latin typeface="Malgun Gothic Semilight" panose="020B0502040204020203" pitchFamily="34" charset="-122"/>
                <a:ea typeface="Malgun Gothic Semilight" panose="020B0502040204020203" pitchFamily="34" charset="-122"/>
                <a:cs typeface="Malgun Gothic Semilight" panose="020B0502040204020203" pitchFamily="34" charset="-122"/>
              </a:rPr>
              <a:t>App</a:t>
            </a:r>
            <a:r>
              <a:rPr lang="zh-CN" altLang="zh-CN" dirty="0">
                <a:latin typeface="Malgun Gothic Semilight" panose="020B0502040204020203" pitchFamily="34" charset="-122"/>
                <a:ea typeface="Malgun Gothic Semilight" panose="020B0502040204020203" pitchFamily="34" charset="-122"/>
                <a:cs typeface="Malgun Gothic Semilight" panose="020B0502040204020203" pitchFamily="34" charset="-122"/>
              </a:rPr>
              <a:t>进行工作交流的话，可能前一秒还在交流工作的事情，后一秒就和朋友闲聊，刷朋友圈去了</a:t>
            </a:r>
            <a:r>
              <a:rPr lang="zh-CN" altLang="zh-CN" dirty="0" smtClean="0">
                <a:latin typeface="Malgun Gothic Semilight" panose="020B0502040204020203" pitchFamily="34" charset="-122"/>
                <a:ea typeface="Malgun Gothic Semilight" panose="020B0502040204020203" pitchFamily="34" charset="-122"/>
                <a:cs typeface="Malgun Gothic Semilight" panose="020B0502040204020203" pitchFamily="34" charset="-122"/>
              </a:rPr>
              <a:t>。</a:t>
            </a:r>
            <a:endParaRPr lang="en-US" altLang="zh-CN" dirty="0" smtClean="0">
              <a:latin typeface="Malgun Gothic Semilight" panose="020B0502040204020203" pitchFamily="34" charset="-122"/>
              <a:ea typeface="Malgun Gothic Semilight" panose="020B0502040204020203" pitchFamily="34" charset="-122"/>
              <a:cs typeface="Malgun Gothic Semilight" panose="020B0502040204020203" pitchFamily="34" charset="-122"/>
            </a:endParaRPr>
          </a:p>
          <a:p>
            <a:r>
              <a:rPr lang="zh-CN" altLang="zh-CN" dirty="0" smtClean="0">
                <a:latin typeface="Malgun Gothic Semilight" panose="020B0502040204020203" pitchFamily="34" charset="-122"/>
                <a:ea typeface="Malgun Gothic Semilight" panose="020B0502040204020203" pitchFamily="34" charset="-122"/>
                <a:cs typeface="Malgun Gothic Semilight" panose="020B0502040204020203" pitchFamily="34" charset="-122"/>
              </a:rPr>
              <a:t>此外</a:t>
            </a:r>
            <a:r>
              <a:rPr lang="zh-CN" altLang="zh-CN" dirty="0">
                <a:latin typeface="Malgun Gothic Semilight" panose="020B0502040204020203" pitchFamily="34" charset="-122"/>
                <a:ea typeface="Malgun Gothic Semilight" panose="020B0502040204020203" pitchFamily="34" charset="-122"/>
                <a:cs typeface="Malgun Gothic Semilight" panose="020B0502040204020203" pitchFamily="34" charset="-122"/>
              </a:rPr>
              <a:t>许多企业内部信息泄露或被骗的新闻不断传出，也让企业内部沟通</a:t>
            </a:r>
            <a:r>
              <a:rPr lang="en-US" altLang="zh-CN" dirty="0">
                <a:latin typeface="Malgun Gothic Semilight" panose="020B0502040204020203" pitchFamily="34" charset="-122"/>
                <a:ea typeface="Malgun Gothic Semilight" panose="020B0502040204020203" pitchFamily="34" charset="-122"/>
                <a:cs typeface="Malgun Gothic Semilight" panose="020B0502040204020203" pitchFamily="34" charset="-122"/>
              </a:rPr>
              <a:t>app</a:t>
            </a:r>
            <a:r>
              <a:rPr lang="zh-CN" altLang="zh-CN" dirty="0">
                <a:latin typeface="Malgun Gothic Semilight" panose="020B0502040204020203" pitchFamily="34" charset="-122"/>
                <a:ea typeface="Malgun Gothic Semilight" panose="020B0502040204020203" pitchFamily="34" charset="-122"/>
                <a:cs typeface="Malgun Gothic Semilight" panose="020B0502040204020203" pitchFamily="34" charset="-122"/>
              </a:rPr>
              <a:t>的市场需求越来越大。使用企业内部沟通</a:t>
            </a:r>
            <a:r>
              <a:rPr lang="en-US" altLang="zh-CN" dirty="0">
                <a:latin typeface="Malgun Gothic Semilight" panose="020B0502040204020203" pitchFamily="34" charset="-122"/>
                <a:ea typeface="Malgun Gothic Semilight" panose="020B0502040204020203" pitchFamily="34" charset="-122"/>
                <a:cs typeface="Malgun Gothic Semilight" panose="020B0502040204020203" pitchFamily="34" charset="-122"/>
              </a:rPr>
              <a:t>App</a:t>
            </a:r>
            <a:r>
              <a:rPr lang="zh-CN" altLang="zh-CN" dirty="0">
                <a:latin typeface="Malgun Gothic Semilight" panose="020B0502040204020203" pitchFamily="34" charset="-122"/>
                <a:ea typeface="Malgun Gothic Semilight" panose="020B0502040204020203" pitchFamily="34" charset="-122"/>
                <a:cs typeface="Malgun Gothic Semilight" panose="020B0502040204020203" pitchFamily="34" charset="-122"/>
              </a:rPr>
              <a:t>可开展企业内部管理，加强企业成员间更好更快地交流和互动，有效提高企业管理效率。</a:t>
            </a:r>
          </a:p>
        </p:txBody>
      </p:sp>
      <p:sp>
        <p:nvSpPr>
          <p:cNvPr id="53" name="矩形 52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SpPr/>
          <p:nvPr/>
        </p:nvSpPr>
        <p:spPr>
          <a:xfrm>
            <a:off x="6288526" y="2118828"/>
            <a:ext cx="4455673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dirty="0">
                <a:latin typeface="Malgun Gothic Semilight" panose="020B0502040204020203" pitchFamily="34" charset="-122"/>
                <a:ea typeface="Malgun Gothic Semilight" panose="020B0502040204020203" pitchFamily="34" charset="-122"/>
                <a:cs typeface="Malgun Gothic Semilight" panose="020B0502040204020203" pitchFamily="34" charset="-122"/>
              </a:rPr>
              <a:t>本产品</a:t>
            </a:r>
            <a:r>
              <a:rPr lang="zh-CN" altLang="zh-CN" dirty="0" smtClean="0">
                <a:latin typeface="Malgun Gothic Semilight" panose="020B0502040204020203" pitchFamily="34" charset="-122"/>
                <a:ea typeface="Malgun Gothic Semilight" panose="020B0502040204020203" pitchFamily="34" charset="-122"/>
                <a:cs typeface="Malgun Gothic Semilight" panose="020B0502040204020203" pitchFamily="34" charset="-122"/>
              </a:rPr>
              <a:t>基于</a:t>
            </a:r>
            <a:r>
              <a:rPr lang="zh-CN" altLang="en-US" dirty="0" smtClean="0">
                <a:latin typeface="Malgun Gothic Semilight" panose="020B0502040204020203" pitchFamily="34" charset="-122"/>
                <a:ea typeface="Malgun Gothic Semilight" panose="020B0502040204020203" pitchFamily="34" charset="-122"/>
                <a:cs typeface="Malgun Gothic Semilight" panose="020B0502040204020203" pitchFamily="34" charset="-122"/>
              </a:rPr>
              <a:t>项目背景</a:t>
            </a:r>
            <a:r>
              <a:rPr lang="zh-CN" altLang="zh-CN" dirty="0" smtClean="0">
                <a:latin typeface="Malgun Gothic Semilight" panose="020B0502040204020203" pitchFamily="34" charset="-122"/>
                <a:ea typeface="Malgun Gothic Semilight" panose="020B0502040204020203" pitchFamily="34" charset="-122"/>
                <a:cs typeface="Malgun Gothic Semilight" panose="020B0502040204020203" pitchFamily="34" charset="-122"/>
              </a:rPr>
              <a:t>描述</a:t>
            </a:r>
            <a:r>
              <a:rPr lang="zh-CN" altLang="zh-CN" dirty="0">
                <a:latin typeface="Malgun Gothic Semilight" panose="020B0502040204020203" pitchFamily="34" charset="-122"/>
                <a:ea typeface="Malgun Gothic Semilight" panose="020B0502040204020203" pitchFamily="34" charset="-122"/>
                <a:cs typeface="Malgun Gothic Semilight" panose="020B0502040204020203" pitchFamily="34" charset="-122"/>
              </a:rPr>
              <a:t>，希望构建专用于企业内部沟通交流的软件</a:t>
            </a:r>
            <a:r>
              <a:rPr lang="zh-CN" altLang="zh-CN" dirty="0" smtClean="0">
                <a:latin typeface="Malgun Gothic Semilight" panose="020B0502040204020203" pitchFamily="34" charset="-122"/>
                <a:ea typeface="Malgun Gothic Semilight" panose="020B0502040204020203" pitchFamily="34" charset="-122"/>
                <a:cs typeface="Malgun Gothic Semilight" panose="020B0502040204020203" pitchFamily="34" charset="-122"/>
              </a:rPr>
              <a:t>。</a:t>
            </a:r>
            <a:endParaRPr lang="en-US" altLang="zh-CN" dirty="0" smtClean="0">
              <a:latin typeface="Malgun Gothic Semilight" panose="020B0502040204020203" pitchFamily="34" charset="-122"/>
              <a:ea typeface="Malgun Gothic Semilight" panose="020B0502040204020203" pitchFamily="34" charset="-122"/>
              <a:cs typeface="Malgun Gothic Semilight" panose="020B0502040204020203" pitchFamily="34" charset="-122"/>
            </a:endParaRPr>
          </a:p>
          <a:p>
            <a:r>
              <a:rPr lang="zh-CN" altLang="zh-CN" dirty="0" smtClean="0">
                <a:latin typeface="Malgun Gothic Semilight" panose="020B0502040204020203" pitchFamily="34" charset="-122"/>
                <a:ea typeface="Malgun Gothic Semilight" panose="020B0502040204020203" pitchFamily="34" charset="-122"/>
                <a:cs typeface="Malgun Gothic Semilight" panose="020B0502040204020203" pitchFamily="34" charset="-122"/>
              </a:rPr>
              <a:t>关于</a:t>
            </a:r>
            <a:r>
              <a:rPr lang="zh-CN" altLang="zh-CN" dirty="0">
                <a:latin typeface="Malgun Gothic Semilight" panose="020B0502040204020203" pitchFamily="34" charset="-122"/>
                <a:ea typeface="Malgun Gothic Semilight" panose="020B0502040204020203" pitchFamily="34" charset="-122"/>
                <a:cs typeface="Malgun Gothic Semilight" panose="020B0502040204020203" pitchFamily="34" charset="-122"/>
              </a:rPr>
              <a:t>软件分别有网页版和移动设备版，使用范围广泛。</a:t>
            </a:r>
          </a:p>
          <a:p>
            <a:r>
              <a:rPr lang="zh-CN" altLang="zh-CN" dirty="0">
                <a:latin typeface="Malgun Gothic Semilight" panose="020B0502040204020203" pitchFamily="34" charset="-122"/>
                <a:ea typeface="Malgun Gothic Semilight" panose="020B0502040204020203" pitchFamily="34" charset="-122"/>
                <a:cs typeface="Malgun Gothic Semilight" panose="020B0502040204020203" pitchFamily="34" charset="-122"/>
              </a:rPr>
              <a:t>为了更好的开发产品，针对企业内部将用户分为管理员、部长、部员三个等级，从而使权限以及功能简单分明</a:t>
            </a:r>
            <a:r>
              <a:rPr lang="zh-CN" altLang="zh-CN" dirty="0" smtClean="0">
                <a:latin typeface="Malgun Gothic Semilight" panose="020B0502040204020203" pitchFamily="34" charset="-122"/>
                <a:ea typeface="Malgun Gothic Semilight" panose="020B0502040204020203" pitchFamily="34" charset="-122"/>
                <a:cs typeface="Malgun Gothic Semilight" panose="020B0502040204020203" pitchFamily="34" charset="-122"/>
              </a:rPr>
              <a:t>。</a:t>
            </a:r>
            <a:endParaRPr lang="en-US" altLang="zh-CN" dirty="0" smtClean="0">
              <a:latin typeface="Malgun Gothic Semilight" panose="020B0502040204020203" pitchFamily="34" charset="-122"/>
              <a:ea typeface="Malgun Gothic Semilight" panose="020B0502040204020203" pitchFamily="34" charset="-122"/>
              <a:cs typeface="Malgun Gothic Semilight" panose="020B0502040204020203" pitchFamily="34" charset="-122"/>
            </a:endParaRPr>
          </a:p>
        </p:txBody>
      </p:sp>
      <p:sp>
        <p:nvSpPr>
          <p:cNvPr id="54" name="矩形 53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SpPr/>
          <p:nvPr/>
        </p:nvSpPr>
        <p:spPr>
          <a:xfrm>
            <a:off x="848262" y="1189175"/>
            <a:ext cx="3291374" cy="640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400" dirty="0" smtClean="0">
                <a:solidFill>
                  <a:srgbClr val="EE534F"/>
                </a:solidFill>
                <a:ea typeface="Microsoft YaHei UI" panose="020B0503020204020204" pitchFamily="34" charset="-122"/>
              </a:rPr>
              <a:t>项目背景</a:t>
            </a:r>
            <a:endParaRPr lang="zh-CN" altLang="en-US" sz="2400" dirty="0">
              <a:solidFill>
                <a:srgbClr val="EE534F"/>
              </a:solidFill>
              <a:ea typeface="Microsoft YaHei UI" panose="020B0503020204020204" pitchFamily="34" charset="-122"/>
            </a:endParaRPr>
          </a:p>
        </p:txBody>
      </p:sp>
      <p:sp>
        <p:nvSpPr>
          <p:cNvPr id="3" name="e7d195523061f1c0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e7d195523061f1c0205959036996ad55c215b892a7aac5c0B9ADEF7896FB48F2EF97163A2DE1401E1875DEDC438B7864AD24CA23553DBBBD975DAF4CAD4A2592689FFB6CEE59FFA55B2702D0E5EE29CDFC0DD98BC7D6A39AC4E055256EE11BBEDCDB7C9722D66262996B68DE860BD3C77EBCAECB599909EC0E07B61811075331ABCDE6990254B8C8</a:t>
            </a:r>
            <a:endParaRPr lang="zh-CN" altLang="en-US" sz="100"/>
          </a:p>
        </p:txBody>
      </p:sp>
      <p:sp>
        <p:nvSpPr>
          <p:cNvPr id="11" name="矩形 10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SpPr/>
          <p:nvPr/>
        </p:nvSpPr>
        <p:spPr>
          <a:xfrm>
            <a:off x="6617690" y="1189175"/>
            <a:ext cx="3291374" cy="640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400" dirty="0" smtClean="0">
                <a:solidFill>
                  <a:srgbClr val="EE534F"/>
                </a:solidFill>
                <a:ea typeface="Microsoft YaHei UI" panose="020B0503020204020204" pitchFamily="34" charset="-122"/>
              </a:rPr>
              <a:t>项目目标</a:t>
            </a:r>
            <a:endParaRPr lang="zh-CN" altLang="en-US" sz="2400" dirty="0">
              <a:solidFill>
                <a:srgbClr val="EE534F"/>
              </a:solidFill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77663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14:switch dir="r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2.22222E-6 L 0.02409 2.22222E-6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98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8" presetClass="entr" presetSubtype="6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8" presetClass="entr" presetSubtype="6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52" grpId="0"/>
      <p:bldP spid="53" grpId="0"/>
      <p:bldP spid="54" grpId="0"/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SpPr/>
          <p:nvPr/>
        </p:nvSpPr>
        <p:spPr>
          <a:xfrm>
            <a:off x="559854" y="360913"/>
            <a:ext cx="576816" cy="604892"/>
          </a:xfrm>
          <a:prstGeom prst="roundRect">
            <a:avLst>
              <a:gd name="adj" fmla="val 22417"/>
            </a:avLst>
          </a:prstGeom>
          <a:solidFill>
            <a:srgbClr val="EE534F"/>
          </a:solidFill>
          <a:ln>
            <a:noFill/>
          </a:ln>
          <a:effectLst>
            <a:outerShdw blurRad="152400" sx="103000" sy="103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 smtClean="0"/>
              <a:t>02</a:t>
            </a:r>
            <a:endParaRPr lang="zh-CN" altLang="en-US" sz="2400" b="1" dirty="0"/>
          </a:p>
        </p:txBody>
      </p:sp>
      <p:sp>
        <p:nvSpPr>
          <p:cNvPr id="9" name="矩形 8"/>
          <p:cNvSpPr/>
          <p:nvPr/>
        </p:nvSpPr>
        <p:spPr>
          <a:xfrm>
            <a:off x="1269993" y="325725"/>
            <a:ext cx="3291374" cy="640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Microsoft YaHei UI" panose="020B0503020204020204" pitchFamily="34" charset="-122"/>
              </a:rPr>
              <a:t>产品功能实现设计</a:t>
            </a: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  <a:ea typeface="Microsoft YaHei UI" panose="020B0503020204020204" pitchFamily="34" charset="-122"/>
            </a:endParaRPr>
          </a:p>
        </p:txBody>
      </p:sp>
      <p:sp>
        <p:nvSpPr>
          <p:cNvPr id="3" name="e7d195523061f1c0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e7d195523061f1c0205959036996ad55c215b892a7aac5c0B9ADEF7896FB48F2EF97163A2DE1401E1875DEDC438B7864AD24CA23553DBBBD975DAF4CAD4A2592689FFB6CEE59FFA55B2702D0E5EE29CDFC0DD98BC7D6A39AC4E055256EE11BBEDCDB7C9722D66262996B68DE860BD3C77EBCAECB599909EC0E07B61811075331ABCDE6990254B8C8</a:t>
            </a:r>
            <a:endParaRPr lang="zh-CN" altLang="en-US" sz="100"/>
          </a:p>
        </p:txBody>
      </p:sp>
      <p:graphicFrame>
        <p:nvGraphicFramePr>
          <p:cNvPr id="10" name="表格 9"/>
          <p:cNvGraphicFramePr/>
          <p:nvPr>
            <p:extLst>
              <p:ext uri="{D42A27DB-BD31-4B8C-83A1-F6EECF244321}">
                <p14:modId xmlns:p14="http://schemas.microsoft.com/office/powerpoint/2010/main" val="575214886"/>
              </p:ext>
            </p:extLst>
          </p:nvPr>
        </p:nvGraphicFramePr>
        <p:xfrm>
          <a:off x="2124438" y="1189175"/>
          <a:ext cx="8089265" cy="5594985"/>
        </p:xfrm>
        <a:graphic>
          <a:graphicData uri="http://schemas.openxmlformats.org/drawingml/2006/table">
            <a:tbl>
              <a:tblPr firstRow="1" bandRow="1">
                <a:tableStyleId>{2A488322-F2BA-4B5B-9748-0D474271808F}</a:tableStyleId>
              </a:tblPr>
              <a:tblGrid>
                <a:gridCol w="775335"/>
                <a:gridCol w="1981200"/>
                <a:gridCol w="3826510"/>
                <a:gridCol w="1506220"/>
              </a:tblGrid>
              <a:tr h="428625"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buNone/>
                      </a:pPr>
                      <a:endParaRPr lang="x-non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buNone/>
                      </a:pPr>
                      <a:r>
                        <a:rPr lang="x-none"/>
                        <a:t>功能名称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buNone/>
                      </a:pPr>
                      <a:r>
                        <a:rPr lang="x-none"/>
                        <a:t>功能说明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buNone/>
                      </a:pPr>
                      <a:r>
                        <a:rPr lang="x-none"/>
                        <a:t>备注</a:t>
                      </a:r>
                    </a:p>
                  </a:txBody>
                  <a:tcPr/>
                </a:tc>
              </a:tr>
              <a:tr h="563880"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buNone/>
                      </a:pPr>
                      <a:r>
                        <a:rPr lang="x-none"/>
                        <a:t>WEB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buNone/>
                      </a:pPr>
                      <a:r>
                        <a:rPr lang="x-none"/>
                        <a:t>组织结构管理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buNone/>
                      </a:pPr>
                      <a:r>
                        <a:rPr lang="x-none"/>
                        <a:t>定义企业树形结构，添加、删除及修改部门信息，修改部门部长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buNone/>
                      </a:pPr>
                      <a:r>
                        <a:rPr lang="x-none"/>
                        <a:t>仅限管理员</a:t>
                      </a:r>
                    </a:p>
                  </a:txBody>
                  <a:tcPr/>
                </a:tc>
              </a:tr>
              <a:tr h="563880"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buNone/>
                      </a:pPr>
                      <a:r>
                        <a:rPr lang="x-none"/>
                        <a:t>WEB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buNone/>
                      </a:pPr>
                      <a:r>
                        <a:rPr lang="x-none"/>
                        <a:t>用户管理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buNone/>
                      </a:pPr>
                      <a:r>
                        <a:rPr lang="x-none" dirty="0"/>
                        <a:t>添加、删除、修改人员信息；禁用或激活人员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buNone/>
                      </a:pPr>
                      <a:r>
                        <a:rPr lang="x-none" sz="1800">
                          <a:sym typeface="+mn-ea"/>
                        </a:rPr>
                        <a:t>仅限管理员</a:t>
                      </a:r>
                    </a:p>
                    <a:p>
                      <a:pPr algn="ctr">
                        <a:buNone/>
                      </a:pPr>
                      <a:endParaRPr lang="x-none" sz="1800">
                        <a:sym typeface="+mn-ea"/>
                      </a:endParaRPr>
                    </a:p>
                  </a:txBody>
                  <a:tcPr/>
                </a:tc>
              </a:tr>
              <a:tr h="564515"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buNone/>
                      </a:pPr>
                      <a:r>
                        <a:rPr lang="x-none"/>
                        <a:t>WEB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buNone/>
                      </a:pPr>
                      <a:r>
                        <a:rPr lang="x-none"/>
                        <a:t>任务管理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buNone/>
                      </a:pPr>
                      <a:r>
                        <a:rPr lang="x-none"/>
                        <a:t>添加符合格式要求的Activiti流程定义文件并部署相应流程，修改流程名，删除已部署流程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buNone/>
                      </a:pPr>
                      <a:r>
                        <a:rPr lang="x-none" sz="1800">
                          <a:sym typeface="+mn-ea"/>
                        </a:rPr>
                        <a:t>仅限管理员</a:t>
                      </a:r>
                    </a:p>
                    <a:p>
                      <a:pPr algn="ctr">
                        <a:buNone/>
                      </a:pPr>
                      <a:endParaRPr lang="x-none" sz="1800">
                        <a:sym typeface="+mn-ea"/>
                      </a:endParaRPr>
                    </a:p>
                  </a:txBody>
                  <a:tcPr/>
                </a:tc>
              </a:tr>
              <a:tr h="563880"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buNone/>
                      </a:pPr>
                      <a:r>
                        <a:rPr lang="x-none"/>
                        <a:t>WEB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buNone/>
                      </a:pPr>
                      <a:r>
                        <a:rPr lang="x-none"/>
                        <a:t>发布通知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buNone/>
                      </a:pPr>
                      <a:r>
                        <a:rPr lang="x-none"/>
                        <a:t>发布MarkDown格式的通知，查看已经发布的通知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buNone/>
                      </a:pPr>
                      <a:r>
                        <a:rPr lang="x-none"/>
                        <a:t>部长或者管理员</a:t>
                      </a:r>
                    </a:p>
                  </a:txBody>
                  <a:tcPr/>
                </a:tc>
              </a:tr>
              <a:tr h="563880"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buNone/>
                      </a:pPr>
                      <a:r>
                        <a:rPr lang="x-none"/>
                        <a:t>APP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buNone/>
                      </a:pPr>
                      <a:r>
                        <a:rPr lang="x-none"/>
                        <a:t>聊天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buNone/>
                      </a:pPr>
                      <a:r>
                        <a:rPr lang="x-none"/>
                        <a:t>和企业内任意成员进行私聊，部长可开启子部门所组成的群聊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buNone/>
                      </a:pPr>
                      <a:r>
                        <a:rPr lang="x-none"/>
                        <a:t>所有成员</a:t>
                      </a:r>
                    </a:p>
                  </a:txBody>
                  <a:tcPr/>
                </a:tc>
              </a:tr>
              <a:tr h="563880"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buNone/>
                      </a:pPr>
                      <a:r>
                        <a:rPr lang="x-none"/>
                        <a:t>APP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buNone/>
                      </a:pPr>
                      <a:r>
                        <a:rPr lang="x-none" sz="1800">
                          <a:sym typeface="+mn-ea"/>
                        </a:rPr>
                        <a:t>任务处理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buNone/>
                      </a:pPr>
                      <a:r>
                        <a:rPr lang="x-none"/>
                        <a:t>开启已部署的任务，处理任务，查看已经结束的任务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buNone/>
                      </a:pPr>
                      <a:r>
                        <a:rPr lang="x-none"/>
                        <a:t>所有成员</a:t>
                      </a:r>
                    </a:p>
                  </a:txBody>
                  <a:tcPr/>
                </a:tc>
              </a:tr>
              <a:tr h="694690"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buNone/>
                      </a:pPr>
                      <a:r>
                        <a:rPr lang="x-none"/>
                        <a:t>APP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buNone/>
                      </a:pPr>
                      <a:r>
                        <a:rPr lang="x-none"/>
                        <a:t>查看通知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buNone/>
                      </a:pPr>
                      <a:r>
                        <a:rPr lang="x-none"/>
                        <a:t>查看已读或者未读通知，未读通知通知栏会推送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buNone/>
                      </a:pPr>
                      <a:r>
                        <a:rPr lang="x-none" dirty="0"/>
                        <a:t>所有成员</a:t>
                      </a: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2138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14:switch dir="r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2.22222E-6 L 0.02409 2.22222E-6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9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21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SpPr>
            <a:spLocks noChangeArrowheads="1"/>
          </p:cNvSpPr>
          <p:nvPr/>
        </p:nvSpPr>
        <p:spPr bwMode="auto">
          <a:xfrm>
            <a:off x="806396" y="1954698"/>
            <a:ext cx="660548" cy="663610"/>
          </a:xfrm>
          <a:prstGeom prst="ellipse">
            <a:avLst/>
          </a:prstGeom>
          <a:solidFill>
            <a:srgbClr val="EE534F"/>
          </a:solidFill>
          <a:ln>
            <a:noFill/>
          </a:ln>
          <a:effectLst>
            <a:outerShdw blurRad="152400" sx="103000" sy="103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/>
          </a:p>
        </p:txBody>
      </p:sp>
      <p:sp>
        <p:nvSpPr>
          <p:cNvPr id="6" name="Oval 21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SpPr>
            <a:spLocks noChangeArrowheads="1"/>
          </p:cNvSpPr>
          <p:nvPr/>
        </p:nvSpPr>
        <p:spPr bwMode="auto">
          <a:xfrm>
            <a:off x="812734" y="3411367"/>
            <a:ext cx="660548" cy="66361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152400" sx="103000" sy="103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/>
          </a:p>
        </p:txBody>
      </p:sp>
      <p:sp>
        <p:nvSpPr>
          <p:cNvPr id="8" name="Oval 21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SpPr>
            <a:spLocks noChangeArrowheads="1"/>
          </p:cNvSpPr>
          <p:nvPr/>
        </p:nvSpPr>
        <p:spPr bwMode="auto">
          <a:xfrm>
            <a:off x="806396" y="4895040"/>
            <a:ext cx="660548" cy="663610"/>
          </a:xfrm>
          <a:prstGeom prst="ellipse">
            <a:avLst/>
          </a:prstGeom>
          <a:solidFill>
            <a:srgbClr val="EE534F"/>
          </a:solidFill>
          <a:ln>
            <a:noFill/>
          </a:ln>
          <a:effectLst>
            <a:outerShdw blurRad="152400" sx="103000" sy="103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/>
          </a:p>
        </p:txBody>
      </p:sp>
      <p:grpSp>
        <p:nvGrpSpPr>
          <p:cNvPr id="12" name="组合 11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GrpSpPr/>
          <p:nvPr/>
        </p:nvGrpSpPr>
        <p:grpSpPr>
          <a:xfrm>
            <a:off x="6709597" y="3040464"/>
            <a:ext cx="464412" cy="352862"/>
            <a:chOff x="4268086" y="4221191"/>
            <a:chExt cx="509646" cy="387231"/>
          </a:xfrm>
          <a:solidFill>
            <a:schemeClr val="bg1"/>
          </a:solidFill>
        </p:grpSpPr>
        <p:sp>
          <p:nvSpPr>
            <p:cNvPr id="13" name="Freeform 20"/>
            <p:cNvSpPr>
              <a:spLocks noEditPoints="1"/>
            </p:cNvSpPr>
            <p:nvPr/>
          </p:nvSpPr>
          <p:spPr bwMode="auto">
            <a:xfrm>
              <a:off x="4268086" y="4273030"/>
              <a:ext cx="337890" cy="335392"/>
            </a:xfrm>
            <a:custGeom>
              <a:avLst/>
              <a:gdLst>
                <a:gd name="T0" fmla="*/ 229 w 229"/>
                <a:gd name="T1" fmla="*/ 128 h 227"/>
                <a:gd name="T2" fmla="*/ 229 w 229"/>
                <a:gd name="T3" fmla="*/ 98 h 227"/>
                <a:gd name="T4" fmla="*/ 206 w 229"/>
                <a:gd name="T5" fmla="*/ 93 h 227"/>
                <a:gd name="T6" fmla="*/ 200 w 229"/>
                <a:gd name="T7" fmla="*/ 76 h 227"/>
                <a:gd name="T8" fmla="*/ 216 w 229"/>
                <a:gd name="T9" fmla="*/ 58 h 227"/>
                <a:gd name="T10" fmla="*/ 198 w 229"/>
                <a:gd name="T11" fmla="*/ 34 h 227"/>
                <a:gd name="T12" fmla="*/ 176 w 229"/>
                <a:gd name="T13" fmla="*/ 44 h 227"/>
                <a:gd name="T14" fmla="*/ 161 w 229"/>
                <a:gd name="T15" fmla="*/ 33 h 227"/>
                <a:gd name="T16" fmla="*/ 164 w 229"/>
                <a:gd name="T17" fmla="*/ 9 h 227"/>
                <a:gd name="T18" fmla="*/ 135 w 229"/>
                <a:gd name="T19" fmla="*/ 0 h 227"/>
                <a:gd name="T20" fmla="*/ 123 w 229"/>
                <a:gd name="T21" fmla="*/ 20 h 227"/>
                <a:gd name="T22" fmla="*/ 114 w 229"/>
                <a:gd name="T23" fmla="*/ 20 h 227"/>
                <a:gd name="T24" fmla="*/ 105 w 229"/>
                <a:gd name="T25" fmla="*/ 20 h 227"/>
                <a:gd name="T26" fmla="*/ 93 w 229"/>
                <a:gd name="T27" fmla="*/ 0 h 227"/>
                <a:gd name="T28" fmla="*/ 65 w 229"/>
                <a:gd name="T29" fmla="*/ 9 h 227"/>
                <a:gd name="T30" fmla="*/ 67 w 229"/>
                <a:gd name="T31" fmla="*/ 33 h 227"/>
                <a:gd name="T32" fmla="*/ 52 w 229"/>
                <a:gd name="T33" fmla="*/ 44 h 227"/>
                <a:gd name="T34" fmla="*/ 30 w 229"/>
                <a:gd name="T35" fmla="*/ 34 h 227"/>
                <a:gd name="T36" fmla="*/ 13 w 229"/>
                <a:gd name="T37" fmla="*/ 58 h 227"/>
                <a:gd name="T38" fmla="*/ 29 w 229"/>
                <a:gd name="T39" fmla="*/ 76 h 227"/>
                <a:gd name="T40" fmla="*/ 23 w 229"/>
                <a:gd name="T41" fmla="*/ 94 h 227"/>
                <a:gd name="T42" fmla="*/ 0 w 229"/>
                <a:gd name="T43" fmla="*/ 98 h 227"/>
                <a:gd name="T44" fmla="*/ 0 w 229"/>
                <a:gd name="T45" fmla="*/ 128 h 227"/>
                <a:gd name="T46" fmla="*/ 23 w 229"/>
                <a:gd name="T47" fmla="*/ 133 h 227"/>
                <a:gd name="T48" fmla="*/ 29 w 229"/>
                <a:gd name="T49" fmla="*/ 151 h 227"/>
                <a:gd name="T50" fmla="*/ 13 w 229"/>
                <a:gd name="T51" fmla="*/ 169 h 227"/>
                <a:gd name="T52" fmla="*/ 31 w 229"/>
                <a:gd name="T53" fmla="*/ 193 h 227"/>
                <a:gd name="T54" fmla="*/ 52 w 229"/>
                <a:gd name="T55" fmla="*/ 183 h 227"/>
                <a:gd name="T56" fmla="*/ 67 w 229"/>
                <a:gd name="T57" fmla="*/ 194 h 227"/>
                <a:gd name="T58" fmla="*/ 65 w 229"/>
                <a:gd name="T59" fmla="*/ 218 h 227"/>
                <a:gd name="T60" fmla="*/ 93 w 229"/>
                <a:gd name="T61" fmla="*/ 227 h 227"/>
                <a:gd name="T62" fmla="*/ 105 w 229"/>
                <a:gd name="T63" fmla="*/ 206 h 227"/>
                <a:gd name="T64" fmla="*/ 114 w 229"/>
                <a:gd name="T65" fmla="*/ 207 h 227"/>
                <a:gd name="T66" fmla="*/ 124 w 229"/>
                <a:gd name="T67" fmla="*/ 206 h 227"/>
                <a:gd name="T68" fmla="*/ 135 w 229"/>
                <a:gd name="T69" fmla="*/ 227 h 227"/>
                <a:gd name="T70" fmla="*/ 164 w 229"/>
                <a:gd name="T71" fmla="*/ 217 h 227"/>
                <a:gd name="T72" fmla="*/ 161 w 229"/>
                <a:gd name="T73" fmla="*/ 194 h 227"/>
                <a:gd name="T74" fmla="*/ 176 w 229"/>
                <a:gd name="T75" fmla="*/ 183 h 227"/>
                <a:gd name="T76" fmla="*/ 198 w 229"/>
                <a:gd name="T77" fmla="*/ 193 h 227"/>
                <a:gd name="T78" fmla="*/ 216 w 229"/>
                <a:gd name="T79" fmla="*/ 168 h 227"/>
                <a:gd name="T80" fmla="*/ 200 w 229"/>
                <a:gd name="T81" fmla="*/ 151 h 227"/>
                <a:gd name="T82" fmla="*/ 206 w 229"/>
                <a:gd name="T83" fmla="*/ 133 h 227"/>
                <a:gd name="T84" fmla="*/ 229 w 229"/>
                <a:gd name="T85" fmla="*/ 128 h 227"/>
                <a:gd name="T86" fmla="*/ 114 w 229"/>
                <a:gd name="T87" fmla="*/ 180 h 227"/>
                <a:gd name="T88" fmla="*/ 47 w 229"/>
                <a:gd name="T89" fmla="*/ 113 h 227"/>
                <a:gd name="T90" fmla="*/ 114 w 229"/>
                <a:gd name="T91" fmla="*/ 46 h 227"/>
                <a:gd name="T92" fmla="*/ 181 w 229"/>
                <a:gd name="T93" fmla="*/ 113 h 227"/>
                <a:gd name="T94" fmla="*/ 114 w 229"/>
                <a:gd name="T95" fmla="*/ 180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29" h="227">
                  <a:moveTo>
                    <a:pt x="229" y="128"/>
                  </a:moveTo>
                  <a:cubicBezTo>
                    <a:pt x="229" y="98"/>
                    <a:pt x="229" y="98"/>
                    <a:pt x="229" y="98"/>
                  </a:cubicBezTo>
                  <a:cubicBezTo>
                    <a:pt x="206" y="93"/>
                    <a:pt x="206" y="93"/>
                    <a:pt x="206" y="93"/>
                  </a:cubicBezTo>
                  <a:cubicBezTo>
                    <a:pt x="204" y="87"/>
                    <a:pt x="202" y="81"/>
                    <a:pt x="200" y="76"/>
                  </a:cubicBezTo>
                  <a:cubicBezTo>
                    <a:pt x="216" y="58"/>
                    <a:pt x="216" y="58"/>
                    <a:pt x="216" y="58"/>
                  </a:cubicBezTo>
                  <a:cubicBezTo>
                    <a:pt x="198" y="34"/>
                    <a:pt x="198" y="34"/>
                    <a:pt x="198" y="34"/>
                  </a:cubicBezTo>
                  <a:cubicBezTo>
                    <a:pt x="176" y="44"/>
                    <a:pt x="176" y="44"/>
                    <a:pt x="176" y="44"/>
                  </a:cubicBezTo>
                  <a:cubicBezTo>
                    <a:pt x="172" y="39"/>
                    <a:pt x="167" y="36"/>
                    <a:pt x="161" y="33"/>
                  </a:cubicBezTo>
                  <a:cubicBezTo>
                    <a:pt x="164" y="9"/>
                    <a:pt x="164" y="9"/>
                    <a:pt x="164" y="9"/>
                  </a:cubicBezTo>
                  <a:cubicBezTo>
                    <a:pt x="135" y="0"/>
                    <a:pt x="135" y="0"/>
                    <a:pt x="135" y="0"/>
                  </a:cubicBezTo>
                  <a:cubicBezTo>
                    <a:pt x="123" y="20"/>
                    <a:pt x="123" y="20"/>
                    <a:pt x="123" y="20"/>
                  </a:cubicBezTo>
                  <a:cubicBezTo>
                    <a:pt x="120" y="20"/>
                    <a:pt x="117" y="20"/>
                    <a:pt x="114" y="20"/>
                  </a:cubicBezTo>
                  <a:cubicBezTo>
                    <a:pt x="111" y="20"/>
                    <a:pt x="108" y="20"/>
                    <a:pt x="105" y="20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65" y="9"/>
                    <a:pt x="65" y="9"/>
                    <a:pt x="65" y="9"/>
                  </a:cubicBezTo>
                  <a:cubicBezTo>
                    <a:pt x="67" y="33"/>
                    <a:pt x="67" y="33"/>
                    <a:pt x="67" y="33"/>
                  </a:cubicBezTo>
                  <a:cubicBezTo>
                    <a:pt x="62" y="36"/>
                    <a:pt x="57" y="39"/>
                    <a:pt x="52" y="44"/>
                  </a:cubicBezTo>
                  <a:cubicBezTo>
                    <a:pt x="30" y="34"/>
                    <a:pt x="30" y="34"/>
                    <a:pt x="30" y="34"/>
                  </a:cubicBezTo>
                  <a:cubicBezTo>
                    <a:pt x="13" y="58"/>
                    <a:pt x="13" y="58"/>
                    <a:pt x="13" y="58"/>
                  </a:cubicBezTo>
                  <a:cubicBezTo>
                    <a:pt x="29" y="76"/>
                    <a:pt x="29" y="76"/>
                    <a:pt x="29" y="76"/>
                  </a:cubicBezTo>
                  <a:cubicBezTo>
                    <a:pt x="26" y="81"/>
                    <a:pt x="24" y="87"/>
                    <a:pt x="23" y="94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0" y="128"/>
                    <a:pt x="0" y="128"/>
                    <a:pt x="0" y="128"/>
                  </a:cubicBezTo>
                  <a:cubicBezTo>
                    <a:pt x="23" y="133"/>
                    <a:pt x="23" y="133"/>
                    <a:pt x="23" y="133"/>
                  </a:cubicBezTo>
                  <a:cubicBezTo>
                    <a:pt x="24" y="139"/>
                    <a:pt x="26" y="145"/>
                    <a:pt x="29" y="151"/>
                  </a:cubicBezTo>
                  <a:cubicBezTo>
                    <a:pt x="13" y="169"/>
                    <a:pt x="13" y="169"/>
                    <a:pt x="13" y="169"/>
                  </a:cubicBezTo>
                  <a:cubicBezTo>
                    <a:pt x="31" y="193"/>
                    <a:pt x="31" y="193"/>
                    <a:pt x="31" y="193"/>
                  </a:cubicBezTo>
                  <a:cubicBezTo>
                    <a:pt x="52" y="183"/>
                    <a:pt x="52" y="183"/>
                    <a:pt x="52" y="183"/>
                  </a:cubicBezTo>
                  <a:cubicBezTo>
                    <a:pt x="57" y="187"/>
                    <a:pt x="62" y="191"/>
                    <a:pt x="67" y="194"/>
                  </a:cubicBezTo>
                  <a:cubicBezTo>
                    <a:pt x="65" y="218"/>
                    <a:pt x="65" y="218"/>
                    <a:pt x="65" y="218"/>
                  </a:cubicBezTo>
                  <a:cubicBezTo>
                    <a:pt x="93" y="227"/>
                    <a:pt x="93" y="227"/>
                    <a:pt x="93" y="227"/>
                  </a:cubicBezTo>
                  <a:cubicBezTo>
                    <a:pt x="105" y="206"/>
                    <a:pt x="105" y="206"/>
                    <a:pt x="105" y="206"/>
                  </a:cubicBezTo>
                  <a:cubicBezTo>
                    <a:pt x="108" y="207"/>
                    <a:pt x="111" y="207"/>
                    <a:pt x="114" y="207"/>
                  </a:cubicBezTo>
                  <a:cubicBezTo>
                    <a:pt x="117" y="207"/>
                    <a:pt x="121" y="207"/>
                    <a:pt x="124" y="206"/>
                  </a:cubicBezTo>
                  <a:cubicBezTo>
                    <a:pt x="135" y="227"/>
                    <a:pt x="135" y="227"/>
                    <a:pt x="135" y="227"/>
                  </a:cubicBezTo>
                  <a:cubicBezTo>
                    <a:pt x="164" y="217"/>
                    <a:pt x="164" y="217"/>
                    <a:pt x="164" y="217"/>
                  </a:cubicBezTo>
                  <a:cubicBezTo>
                    <a:pt x="161" y="194"/>
                    <a:pt x="161" y="194"/>
                    <a:pt x="161" y="194"/>
                  </a:cubicBezTo>
                  <a:cubicBezTo>
                    <a:pt x="167" y="191"/>
                    <a:pt x="172" y="187"/>
                    <a:pt x="176" y="183"/>
                  </a:cubicBezTo>
                  <a:cubicBezTo>
                    <a:pt x="198" y="193"/>
                    <a:pt x="198" y="193"/>
                    <a:pt x="198" y="193"/>
                  </a:cubicBezTo>
                  <a:cubicBezTo>
                    <a:pt x="216" y="168"/>
                    <a:pt x="216" y="168"/>
                    <a:pt x="216" y="168"/>
                  </a:cubicBezTo>
                  <a:cubicBezTo>
                    <a:pt x="200" y="151"/>
                    <a:pt x="200" y="151"/>
                    <a:pt x="200" y="151"/>
                  </a:cubicBezTo>
                  <a:cubicBezTo>
                    <a:pt x="202" y="145"/>
                    <a:pt x="204" y="139"/>
                    <a:pt x="206" y="133"/>
                  </a:cubicBezTo>
                  <a:lnTo>
                    <a:pt x="229" y="128"/>
                  </a:lnTo>
                  <a:close/>
                  <a:moveTo>
                    <a:pt x="114" y="180"/>
                  </a:moveTo>
                  <a:cubicBezTo>
                    <a:pt x="77" y="180"/>
                    <a:pt x="47" y="150"/>
                    <a:pt x="47" y="113"/>
                  </a:cubicBezTo>
                  <a:cubicBezTo>
                    <a:pt x="47" y="76"/>
                    <a:pt x="77" y="46"/>
                    <a:pt x="114" y="46"/>
                  </a:cubicBezTo>
                  <a:cubicBezTo>
                    <a:pt x="151" y="46"/>
                    <a:pt x="181" y="76"/>
                    <a:pt x="181" y="113"/>
                  </a:cubicBezTo>
                  <a:cubicBezTo>
                    <a:pt x="181" y="150"/>
                    <a:pt x="151" y="180"/>
                    <a:pt x="114" y="18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4" name="Freeform 21"/>
            <p:cNvSpPr>
              <a:spLocks noEditPoints="1"/>
            </p:cNvSpPr>
            <p:nvPr/>
          </p:nvSpPr>
          <p:spPr bwMode="auto">
            <a:xfrm>
              <a:off x="4577871" y="4221191"/>
              <a:ext cx="199861" cy="199861"/>
            </a:xfrm>
            <a:custGeom>
              <a:avLst/>
              <a:gdLst>
                <a:gd name="T0" fmla="*/ 135 w 135"/>
                <a:gd name="T1" fmla="*/ 76 h 135"/>
                <a:gd name="T2" fmla="*/ 135 w 135"/>
                <a:gd name="T3" fmla="*/ 58 h 135"/>
                <a:gd name="T4" fmla="*/ 122 w 135"/>
                <a:gd name="T5" fmla="*/ 55 h 135"/>
                <a:gd name="T6" fmla="*/ 118 w 135"/>
                <a:gd name="T7" fmla="*/ 45 h 135"/>
                <a:gd name="T8" fmla="*/ 128 w 135"/>
                <a:gd name="T9" fmla="*/ 34 h 135"/>
                <a:gd name="T10" fmla="*/ 117 w 135"/>
                <a:gd name="T11" fmla="*/ 20 h 135"/>
                <a:gd name="T12" fmla="*/ 104 w 135"/>
                <a:gd name="T13" fmla="*/ 26 h 135"/>
                <a:gd name="T14" fmla="*/ 96 w 135"/>
                <a:gd name="T15" fmla="*/ 19 h 135"/>
                <a:gd name="T16" fmla="*/ 97 w 135"/>
                <a:gd name="T17" fmla="*/ 5 h 135"/>
                <a:gd name="T18" fmla="*/ 80 w 135"/>
                <a:gd name="T19" fmla="*/ 0 h 135"/>
                <a:gd name="T20" fmla="*/ 73 w 135"/>
                <a:gd name="T21" fmla="*/ 12 h 135"/>
                <a:gd name="T22" fmla="*/ 67 w 135"/>
                <a:gd name="T23" fmla="*/ 12 h 135"/>
                <a:gd name="T24" fmla="*/ 62 w 135"/>
                <a:gd name="T25" fmla="*/ 12 h 135"/>
                <a:gd name="T26" fmla="*/ 55 w 135"/>
                <a:gd name="T27" fmla="*/ 0 h 135"/>
                <a:gd name="T28" fmla="*/ 38 w 135"/>
                <a:gd name="T29" fmla="*/ 5 h 135"/>
                <a:gd name="T30" fmla="*/ 39 w 135"/>
                <a:gd name="T31" fmla="*/ 19 h 135"/>
                <a:gd name="T32" fmla="*/ 30 w 135"/>
                <a:gd name="T33" fmla="*/ 26 h 135"/>
                <a:gd name="T34" fmla="*/ 18 w 135"/>
                <a:gd name="T35" fmla="*/ 20 h 135"/>
                <a:gd name="T36" fmla="*/ 7 w 135"/>
                <a:gd name="T37" fmla="*/ 34 h 135"/>
                <a:gd name="T38" fmla="*/ 17 w 135"/>
                <a:gd name="T39" fmla="*/ 45 h 135"/>
                <a:gd name="T40" fmla="*/ 13 w 135"/>
                <a:gd name="T41" fmla="*/ 55 h 135"/>
                <a:gd name="T42" fmla="*/ 0 w 135"/>
                <a:gd name="T43" fmla="*/ 58 h 135"/>
                <a:gd name="T44" fmla="*/ 0 w 135"/>
                <a:gd name="T45" fmla="*/ 76 h 135"/>
                <a:gd name="T46" fmla="*/ 13 w 135"/>
                <a:gd name="T47" fmla="*/ 79 h 135"/>
                <a:gd name="T48" fmla="*/ 17 w 135"/>
                <a:gd name="T49" fmla="*/ 90 h 135"/>
                <a:gd name="T50" fmla="*/ 7 w 135"/>
                <a:gd name="T51" fmla="*/ 100 h 135"/>
                <a:gd name="T52" fmla="*/ 18 w 135"/>
                <a:gd name="T53" fmla="*/ 114 h 135"/>
                <a:gd name="T54" fmla="*/ 31 w 135"/>
                <a:gd name="T55" fmla="*/ 109 h 135"/>
                <a:gd name="T56" fmla="*/ 39 w 135"/>
                <a:gd name="T57" fmla="*/ 115 h 135"/>
                <a:gd name="T58" fmla="*/ 38 w 135"/>
                <a:gd name="T59" fmla="*/ 129 h 135"/>
                <a:gd name="T60" fmla="*/ 55 w 135"/>
                <a:gd name="T61" fmla="*/ 135 h 135"/>
                <a:gd name="T62" fmla="*/ 62 w 135"/>
                <a:gd name="T63" fmla="*/ 122 h 135"/>
                <a:gd name="T64" fmla="*/ 68 w 135"/>
                <a:gd name="T65" fmla="*/ 123 h 135"/>
                <a:gd name="T66" fmla="*/ 73 w 135"/>
                <a:gd name="T67" fmla="*/ 122 h 135"/>
                <a:gd name="T68" fmla="*/ 80 w 135"/>
                <a:gd name="T69" fmla="*/ 135 h 135"/>
                <a:gd name="T70" fmla="*/ 97 w 135"/>
                <a:gd name="T71" fmla="*/ 129 h 135"/>
                <a:gd name="T72" fmla="*/ 96 w 135"/>
                <a:gd name="T73" fmla="*/ 115 h 135"/>
                <a:gd name="T74" fmla="*/ 104 w 135"/>
                <a:gd name="T75" fmla="*/ 109 h 135"/>
                <a:gd name="T76" fmla="*/ 117 w 135"/>
                <a:gd name="T77" fmla="*/ 114 h 135"/>
                <a:gd name="T78" fmla="*/ 128 w 135"/>
                <a:gd name="T79" fmla="*/ 100 h 135"/>
                <a:gd name="T80" fmla="*/ 118 w 135"/>
                <a:gd name="T81" fmla="*/ 89 h 135"/>
                <a:gd name="T82" fmla="*/ 122 w 135"/>
                <a:gd name="T83" fmla="*/ 79 h 135"/>
                <a:gd name="T84" fmla="*/ 135 w 135"/>
                <a:gd name="T85" fmla="*/ 76 h 135"/>
                <a:gd name="T86" fmla="*/ 67 w 135"/>
                <a:gd name="T87" fmla="*/ 107 h 135"/>
                <a:gd name="T88" fmla="*/ 28 w 135"/>
                <a:gd name="T89" fmla="*/ 67 h 135"/>
                <a:gd name="T90" fmla="*/ 67 w 135"/>
                <a:gd name="T91" fmla="*/ 27 h 135"/>
                <a:gd name="T92" fmla="*/ 107 w 135"/>
                <a:gd name="T93" fmla="*/ 67 h 135"/>
                <a:gd name="T94" fmla="*/ 67 w 135"/>
                <a:gd name="T95" fmla="*/ 107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35" h="135">
                  <a:moveTo>
                    <a:pt x="135" y="76"/>
                  </a:moveTo>
                  <a:cubicBezTo>
                    <a:pt x="135" y="58"/>
                    <a:pt x="135" y="58"/>
                    <a:pt x="135" y="58"/>
                  </a:cubicBezTo>
                  <a:cubicBezTo>
                    <a:pt x="122" y="55"/>
                    <a:pt x="122" y="55"/>
                    <a:pt x="122" y="55"/>
                  </a:cubicBezTo>
                  <a:cubicBezTo>
                    <a:pt x="121" y="52"/>
                    <a:pt x="120" y="48"/>
                    <a:pt x="118" y="45"/>
                  </a:cubicBezTo>
                  <a:cubicBezTo>
                    <a:pt x="128" y="34"/>
                    <a:pt x="128" y="34"/>
                    <a:pt x="128" y="34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2" y="23"/>
                    <a:pt x="99" y="21"/>
                    <a:pt x="96" y="19"/>
                  </a:cubicBezTo>
                  <a:cubicBezTo>
                    <a:pt x="97" y="5"/>
                    <a:pt x="97" y="5"/>
                    <a:pt x="97" y="5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71" y="12"/>
                    <a:pt x="69" y="12"/>
                    <a:pt x="67" y="12"/>
                  </a:cubicBezTo>
                  <a:cubicBezTo>
                    <a:pt x="66" y="12"/>
                    <a:pt x="64" y="12"/>
                    <a:pt x="62" y="12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38" y="5"/>
                    <a:pt x="38" y="5"/>
                    <a:pt x="38" y="5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6" y="21"/>
                    <a:pt x="33" y="23"/>
                    <a:pt x="30" y="26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7" y="34"/>
                    <a:pt x="7" y="34"/>
                    <a:pt x="7" y="34"/>
                  </a:cubicBezTo>
                  <a:cubicBezTo>
                    <a:pt x="17" y="45"/>
                    <a:pt x="17" y="45"/>
                    <a:pt x="17" y="45"/>
                  </a:cubicBezTo>
                  <a:cubicBezTo>
                    <a:pt x="15" y="48"/>
                    <a:pt x="14" y="52"/>
                    <a:pt x="13" y="55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13" y="79"/>
                    <a:pt x="13" y="79"/>
                    <a:pt x="13" y="79"/>
                  </a:cubicBezTo>
                  <a:cubicBezTo>
                    <a:pt x="14" y="83"/>
                    <a:pt x="15" y="86"/>
                    <a:pt x="17" y="90"/>
                  </a:cubicBezTo>
                  <a:cubicBezTo>
                    <a:pt x="7" y="100"/>
                    <a:pt x="7" y="100"/>
                    <a:pt x="7" y="100"/>
                  </a:cubicBezTo>
                  <a:cubicBezTo>
                    <a:pt x="18" y="114"/>
                    <a:pt x="18" y="114"/>
                    <a:pt x="18" y="114"/>
                  </a:cubicBezTo>
                  <a:cubicBezTo>
                    <a:pt x="31" y="109"/>
                    <a:pt x="31" y="109"/>
                    <a:pt x="31" y="109"/>
                  </a:cubicBezTo>
                  <a:cubicBezTo>
                    <a:pt x="33" y="111"/>
                    <a:pt x="36" y="113"/>
                    <a:pt x="39" y="115"/>
                  </a:cubicBezTo>
                  <a:cubicBezTo>
                    <a:pt x="38" y="129"/>
                    <a:pt x="38" y="129"/>
                    <a:pt x="38" y="129"/>
                  </a:cubicBezTo>
                  <a:cubicBezTo>
                    <a:pt x="55" y="135"/>
                    <a:pt x="55" y="135"/>
                    <a:pt x="55" y="135"/>
                  </a:cubicBezTo>
                  <a:cubicBezTo>
                    <a:pt x="62" y="122"/>
                    <a:pt x="62" y="122"/>
                    <a:pt x="62" y="122"/>
                  </a:cubicBezTo>
                  <a:cubicBezTo>
                    <a:pt x="64" y="123"/>
                    <a:pt x="66" y="123"/>
                    <a:pt x="68" y="123"/>
                  </a:cubicBezTo>
                  <a:cubicBezTo>
                    <a:pt x="69" y="123"/>
                    <a:pt x="71" y="123"/>
                    <a:pt x="73" y="122"/>
                  </a:cubicBezTo>
                  <a:cubicBezTo>
                    <a:pt x="80" y="135"/>
                    <a:pt x="80" y="135"/>
                    <a:pt x="80" y="135"/>
                  </a:cubicBezTo>
                  <a:cubicBezTo>
                    <a:pt x="97" y="129"/>
                    <a:pt x="97" y="129"/>
                    <a:pt x="97" y="129"/>
                  </a:cubicBezTo>
                  <a:cubicBezTo>
                    <a:pt x="96" y="115"/>
                    <a:pt x="96" y="115"/>
                    <a:pt x="96" y="115"/>
                  </a:cubicBezTo>
                  <a:cubicBezTo>
                    <a:pt x="99" y="113"/>
                    <a:pt x="102" y="111"/>
                    <a:pt x="104" y="109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28" y="100"/>
                    <a:pt x="128" y="100"/>
                    <a:pt x="128" y="100"/>
                  </a:cubicBezTo>
                  <a:cubicBezTo>
                    <a:pt x="118" y="89"/>
                    <a:pt x="118" y="89"/>
                    <a:pt x="118" y="89"/>
                  </a:cubicBezTo>
                  <a:cubicBezTo>
                    <a:pt x="120" y="86"/>
                    <a:pt x="121" y="83"/>
                    <a:pt x="122" y="79"/>
                  </a:cubicBezTo>
                  <a:lnTo>
                    <a:pt x="135" y="76"/>
                  </a:lnTo>
                  <a:close/>
                  <a:moveTo>
                    <a:pt x="67" y="107"/>
                  </a:moveTo>
                  <a:cubicBezTo>
                    <a:pt x="46" y="107"/>
                    <a:pt x="28" y="89"/>
                    <a:pt x="28" y="67"/>
                  </a:cubicBezTo>
                  <a:cubicBezTo>
                    <a:pt x="28" y="45"/>
                    <a:pt x="46" y="27"/>
                    <a:pt x="67" y="27"/>
                  </a:cubicBezTo>
                  <a:cubicBezTo>
                    <a:pt x="89" y="27"/>
                    <a:pt x="107" y="45"/>
                    <a:pt x="107" y="67"/>
                  </a:cubicBezTo>
                  <a:cubicBezTo>
                    <a:pt x="107" y="89"/>
                    <a:pt x="89" y="107"/>
                    <a:pt x="67" y="10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5" name="组合 14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GrpSpPr/>
          <p:nvPr/>
        </p:nvGrpSpPr>
        <p:grpSpPr>
          <a:xfrm>
            <a:off x="981318" y="5068335"/>
            <a:ext cx="263192" cy="336590"/>
            <a:chOff x="1605186" y="572440"/>
            <a:chExt cx="563562" cy="720725"/>
          </a:xfrm>
          <a:solidFill>
            <a:schemeClr val="bg1"/>
          </a:solidFill>
        </p:grpSpPr>
        <p:sp>
          <p:nvSpPr>
            <p:cNvPr id="16" name="Freeform 32"/>
            <p:cNvSpPr>
              <a:spLocks/>
            </p:cNvSpPr>
            <p:nvPr/>
          </p:nvSpPr>
          <p:spPr bwMode="auto">
            <a:xfrm>
              <a:off x="1814736" y="572440"/>
              <a:ext cx="142875" cy="720725"/>
            </a:xfrm>
            <a:custGeom>
              <a:avLst/>
              <a:gdLst>
                <a:gd name="T0" fmla="*/ 64 w 64"/>
                <a:gd name="T1" fmla="*/ 289 h 321"/>
                <a:gd name="T2" fmla="*/ 32 w 64"/>
                <a:gd name="T3" fmla="*/ 321 h 321"/>
                <a:gd name="T4" fmla="*/ 0 w 64"/>
                <a:gd name="T5" fmla="*/ 289 h 321"/>
                <a:gd name="T6" fmla="*/ 0 w 64"/>
                <a:gd name="T7" fmla="*/ 32 h 321"/>
                <a:gd name="T8" fmla="*/ 32 w 64"/>
                <a:gd name="T9" fmla="*/ 0 h 321"/>
                <a:gd name="T10" fmla="*/ 64 w 64"/>
                <a:gd name="T11" fmla="*/ 32 h 321"/>
                <a:gd name="T12" fmla="*/ 64 w 64"/>
                <a:gd name="T13" fmla="*/ 289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321">
                  <a:moveTo>
                    <a:pt x="64" y="289"/>
                  </a:moveTo>
                  <a:cubicBezTo>
                    <a:pt x="64" y="307"/>
                    <a:pt x="49" y="321"/>
                    <a:pt x="32" y="321"/>
                  </a:cubicBezTo>
                  <a:cubicBezTo>
                    <a:pt x="14" y="321"/>
                    <a:pt x="0" y="307"/>
                    <a:pt x="0" y="289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14"/>
                    <a:pt x="14" y="0"/>
                    <a:pt x="32" y="0"/>
                  </a:cubicBezTo>
                  <a:cubicBezTo>
                    <a:pt x="49" y="0"/>
                    <a:pt x="64" y="14"/>
                    <a:pt x="64" y="32"/>
                  </a:cubicBezTo>
                  <a:lnTo>
                    <a:pt x="64" y="28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33"/>
            <p:cNvSpPr>
              <a:spLocks/>
            </p:cNvSpPr>
            <p:nvPr/>
          </p:nvSpPr>
          <p:spPr bwMode="auto">
            <a:xfrm>
              <a:off x="1605186" y="1012177"/>
              <a:ext cx="141288" cy="280988"/>
            </a:xfrm>
            <a:custGeom>
              <a:avLst/>
              <a:gdLst>
                <a:gd name="T0" fmla="*/ 63 w 63"/>
                <a:gd name="T1" fmla="*/ 93 h 125"/>
                <a:gd name="T2" fmla="*/ 32 w 63"/>
                <a:gd name="T3" fmla="*/ 125 h 125"/>
                <a:gd name="T4" fmla="*/ 0 w 63"/>
                <a:gd name="T5" fmla="*/ 93 h 125"/>
                <a:gd name="T6" fmla="*/ 0 w 63"/>
                <a:gd name="T7" fmla="*/ 32 h 125"/>
                <a:gd name="T8" fmla="*/ 32 w 63"/>
                <a:gd name="T9" fmla="*/ 0 h 125"/>
                <a:gd name="T10" fmla="*/ 63 w 63"/>
                <a:gd name="T11" fmla="*/ 32 h 125"/>
                <a:gd name="T12" fmla="*/ 63 w 63"/>
                <a:gd name="T13" fmla="*/ 93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3" h="125">
                  <a:moveTo>
                    <a:pt x="63" y="93"/>
                  </a:moveTo>
                  <a:cubicBezTo>
                    <a:pt x="63" y="111"/>
                    <a:pt x="49" y="125"/>
                    <a:pt x="32" y="125"/>
                  </a:cubicBezTo>
                  <a:cubicBezTo>
                    <a:pt x="14" y="125"/>
                    <a:pt x="0" y="111"/>
                    <a:pt x="0" y="93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14"/>
                    <a:pt x="14" y="0"/>
                    <a:pt x="32" y="0"/>
                  </a:cubicBezTo>
                  <a:cubicBezTo>
                    <a:pt x="49" y="0"/>
                    <a:pt x="63" y="14"/>
                    <a:pt x="63" y="32"/>
                  </a:cubicBezTo>
                  <a:lnTo>
                    <a:pt x="63" y="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34"/>
            <p:cNvSpPr>
              <a:spLocks/>
            </p:cNvSpPr>
            <p:nvPr/>
          </p:nvSpPr>
          <p:spPr bwMode="auto">
            <a:xfrm>
              <a:off x="2025873" y="804215"/>
              <a:ext cx="142875" cy="488950"/>
            </a:xfrm>
            <a:custGeom>
              <a:avLst/>
              <a:gdLst>
                <a:gd name="T0" fmla="*/ 64 w 64"/>
                <a:gd name="T1" fmla="*/ 186 h 218"/>
                <a:gd name="T2" fmla="*/ 32 w 64"/>
                <a:gd name="T3" fmla="*/ 218 h 218"/>
                <a:gd name="T4" fmla="*/ 0 w 64"/>
                <a:gd name="T5" fmla="*/ 186 h 218"/>
                <a:gd name="T6" fmla="*/ 0 w 64"/>
                <a:gd name="T7" fmla="*/ 32 h 218"/>
                <a:gd name="T8" fmla="*/ 32 w 64"/>
                <a:gd name="T9" fmla="*/ 0 h 218"/>
                <a:gd name="T10" fmla="*/ 64 w 64"/>
                <a:gd name="T11" fmla="*/ 32 h 218"/>
                <a:gd name="T12" fmla="*/ 64 w 64"/>
                <a:gd name="T13" fmla="*/ 186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218">
                  <a:moveTo>
                    <a:pt x="64" y="186"/>
                  </a:moveTo>
                  <a:cubicBezTo>
                    <a:pt x="64" y="204"/>
                    <a:pt x="49" y="218"/>
                    <a:pt x="32" y="218"/>
                  </a:cubicBezTo>
                  <a:cubicBezTo>
                    <a:pt x="14" y="218"/>
                    <a:pt x="0" y="204"/>
                    <a:pt x="0" y="186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14"/>
                    <a:pt x="14" y="0"/>
                    <a:pt x="32" y="0"/>
                  </a:cubicBezTo>
                  <a:cubicBezTo>
                    <a:pt x="49" y="0"/>
                    <a:pt x="64" y="14"/>
                    <a:pt x="64" y="32"/>
                  </a:cubicBezTo>
                  <a:lnTo>
                    <a:pt x="64" y="1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9" name="组合 18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GrpSpPr/>
          <p:nvPr/>
        </p:nvGrpSpPr>
        <p:grpSpPr>
          <a:xfrm>
            <a:off x="1007798" y="3575817"/>
            <a:ext cx="301739" cy="298627"/>
            <a:chOff x="6967126" y="4092464"/>
            <a:chExt cx="453105" cy="448433"/>
          </a:xfrm>
          <a:solidFill>
            <a:schemeClr val="bg1"/>
          </a:solidFill>
        </p:grpSpPr>
        <p:sp>
          <p:nvSpPr>
            <p:cNvPr id="20" name="Freeform 136"/>
            <p:cNvSpPr>
              <a:spLocks/>
            </p:cNvSpPr>
            <p:nvPr/>
          </p:nvSpPr>
          <p:spPr bwMode="auto">
            <a:xfrm>
              <a:off x="6967126" y="4343773"/>
              <a:ext cx="453105" cy="197124"/>
            </a:xfrm>
            <a:custGeom>
              <a:avLst/>
              <a:gdLst>
                <a:gd name="T0" fmla="*/ 103 w 205"/>
                <a:gd name="T1" fmla="*/ 19 h 89"/>
                <a:gd name="T2" fmla="*/ 47 w 205"/>
                <a:gd name="T3" fmla="*/ 0 h 89"/>
                <a:gd name="T4" fmla="*/ 0 w 205"/>
                <a:gd name="T5" fmla="*/ 0 h 89"/>
                <a:gd name="T6" fmla="*/ 0 w 205"/>
                <a:gd name="T7" fmla="*/ 67 h 89"/>
                <a:gd name="T8" fmla="*/ 22 w 205"/>
                <a:gd name="T9" fmla="*/ 89 h 89"/>
                <a:gd name="T10" fmla="*/ 183 w 205"/>
                <a:gd name="T11" fmla="*/ 89 h 89"/>
                <a:gd name="T12" fmla="*/ 205 w 205"/>
                <a:gd name="T13" fmla="*/ 67 h 89"/>
                <a:gd name="T14" fmla="*/ 205 w 205"/>
                <a:gd name="T15" fmla="*/ 0 h 89"/>
                <a:gd name="T16" fmla="*/ 158 w 205"/>
                <a:gd name="T17" fmla="*/ 0 h 89"/>
                <a:gd name="T18" fmla="*/ 103 w 205"/>
                <a:gd name="T19" fmla="*/ 1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5" h="89">
                  <a:moveTo>
                    <a:pt x="103" y="19"/>
                  </a:moveTo>
                  <a:cubicBezTo>
                    <a:pt x="82" y="19"/>
                    <a:pt x="62" y="12"/>
                    <a:pt x="4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79"/>
                    <a:pt x="10" y="89"/>
                    <a:pt x="22" y="89"/>
                  </a:cubicBezTo>
                  <a:cubicBezTo>
                    <a:pt x="183" y="89"/>
                    <a:pt x="183" y="89"/>
                    <a:pt x="183" y="89"/>
                  </a:cubicBezTo>
                  <a:cubicBezTo>
                    <a:pt x="195" y="89"/>
                    <a:pt x="205" y="79"/>
                    <a:pt x="205" y="67"/>
                  </a:cubicBezTo>
                  <a:cubicBezTo>
                    <a:pt x="205" y="0"/>
                    <a:pt x="205" y="0"/>
                    <a:pt x="205" y="0"/>
                  </a:cubicBezTo>
                  <a:cubicBezTo>
                    <a:pt x="158" y="0"/>
                    <a:pt x="158" y="0"/>
                    <a:pt x="158" y="0"/>
                  </a:cubicBezTo>
                  <a:cubicBezTo>
                    <a:pt x="143" y="12"/>
                    <a:pt x="124" y="19"/>
                    <a:pt x="103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137"/>
            <p:cNvSpPr>
              <a:spLocks noEditPoints="1"/>
            </p:cNvSpPr>
            <p:nvPr/>
          </p:nvSpPr>
          <p:spPr bwMode="auto">
            <a:xfrm>
              <a:off x="6967126" y="4092464"/>
              <a:ext cx="453105" cy="260652"/>
            </a:xfrm>
            <a:custGeom>
              <a:avLst/>
              <a:gdLst>
                <a:gd name="T0" fmla="*/ 183 w 205"/>
                <a:gd name="T1" fmla="*/ 42 h 118"/>
                <a:gd name="T2" fmla="*/ 180 w 205"/>
                <a:gd name="T3" fmla="*/ 42 h 118"/>
                <a:gd name="T4" fmla="*/ 154 w 205"/>
                <a:gd name="T5" fmla="*/ 42 h 118"/>
                <a:gd name="T6" fmla="*/ 154 w 205"/>
                <a:gd name="T7" fmla="*/ 22 h 118"/>
                <a:gd name="T8" fmla="*/ 132 w 205"/>
                <a:gd name="T9" fmla="*/ 0 h 118"/>
                <a:gd name="T10" fmla="*/ 73 w 205"/>
                <a:gd name="T11" fmla="*/ 0 h 118"/>
                <a:gd name="T12" fmla="*/ 51 w 205"/>
                <a:gd name="T13" fmla="*/ 22 h 118"/>
                <a:gd name="T14" fmla="*/ 51 w 205"/>
                <a:gd name="T15" fmla="*/ 42 h 118"/>
                <a:gd name="T16" fmla="*/ 25 w 205"/>
                <a:gd name="T17" fmla="*/ 42 h 118"/>
                <a:gd name="T18" fmla="*/ 22 w 205"/>
                <a:gd name="T19" fmla="*/ 42 h 118"/>
                <a:gd name="T20" fmla="*/ 0 w 205"/>
                <a:gd name="T21" fmla="*/ 64 h 118"/>
                <a:gd name="T22" fmla="*/ 0 w 205"/>
                <a:gd name="T23" fmla="*/ 101 h 118"/>
                <a:gd name="T24" fmla="*/ 54 w 205"/>
                <a:gd name="T25" fmla="*/ 101 h 118"/>
                <a:gd name="T26" fmla="*/ 103 w 205"/>
                <a:gd name="T27" fmla="*/ 118 h 118"/>
                <a:gd name="T28" fmla="*/ 151 w 205"/>
                <a:gd name="T29" fmla="*/ 101 h 118"/>
                <a:gd name="T30" fmla="*/ 205 w 205"/>
                <a:gd name="T31" fmla="*/ 101 h 118"/>
                <a:gd name="T32" fmla="*/ 205 w 205"/>
                <a:gd name="T33" fmla="*/ 64 h 118"/>
                <a:gd name="T34" fmla="*/ 183 w 205"/>
                <a:gd name="T35" fmla="*/ 42 h 118"/>
                <a:gd name="T36" fmla="*/ 67 w 205"/>
                <a:gd name="T37" fmla="*/ 26 h 118"/>
                <a:gd name="T38" fmla="*/ 67 w 205"/>
                <a:gd name="T39" fmla="*/ 22 h 118"/>
                <a:gd name="T40" fmla="*/ 73 w 205"/>
                <a:gd name="T41" fmla="*/ 17 h 118"/>
                <a:gd name="T42" fmla="*/ 132 w 205"/>
                <a:gd name="T43" fmla="*/ 17 h 118"/>
                <a:gd name="T44" fmla="*/ 138 w 205"/>
                <a:gd name="T45" fmla="*/ 22 h 118"/>
                <a:gd name="T46" fmla="*/ 138 w 205"/>
                <a:gd name="T47" fmla="*/ 26 h 118"/>
                <a:gd name="T48" fmla="*/ 138 w 205"/>
                <a:gd name="T49" fmla="*/ 42 h 118"/>
                <a:gd name="T50" fmla="*/ 67 w 205"/>
                <a:gd name="T51" fmla="*/ 42 h 118"/>
                <a:gd name="T52" fmla="*/ 67 w 205"/>
                <a:gd name="T53" fmla="*/ 26 h 118"/>
                <a:gd name="T54" fmla="*/ 101 w 205"/>
                <a:gd name="T55" fmla="*/ 101 h 118"/>
                <a:gd name="T56" fmla="*/ 85 w 205"/>
                <a:gd name="T57" fmla="*/ 86 h 118"/>
                <a:gd name="T58" fmla="*/ 101 w 205"/>
                <a:gd name="T59" fmla="*/ 70 h 118"/>
                <a:gd name="T60" fmla="*/ 117 w 205"/>
                <a:gd name="T61" fmla="*/ 86 h 118"/>
                <a:gd name="T62" fmla="*/ 101 w 205"/>
                <a:gd name="T63" fmla="*/ 101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05" h="118">
                  <a:moveTo>
                    <a:pt x="183" y="42"/>
                  </a:moveTo>
                  <a:cubicBezTo>
                    <a:pt x="180" y="42"/>
                    <a:pt x="180" y="42"/>
                    <a:pt x="180" y="42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22"/>
                    <a:pt x="154" y="22"/>
                    <a:pt x="154" y="22"/>
                  </a:cubicBezTo>
                  <a:cubicBezTo>
                    <a:pt x="154" y="10"/>
                    <a:pt x="144" y="0"/>
                    <a:pt x="132" y="0"/>
                  </a:cubicBezTo>
                  <a:cubicBezTo>
                    <a:pt x="73" y="0"/>
                    <a:pt x="73" y="0"/>
                    <a:pt x="73" y="0"/>
                  </a:cubicBezTo>
                  <a:cubicBezTo>
                    <a:pt x="61" y="0"/>
                    <a:pt x="51" y="10"/>
                    <a:pt x="51" y="22"/>
                  </a:cubicBezTo>
                  <a:cubicBezTo>
                    <a:pt x="51" y="42"/>
                    <a:pt x="51" y="42"/>
                    <a:pt x="51" y="42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2" y="42"/>
                    <a:pt x="22" y="42"/>
                    <a:pt x="22" y="42"/>
                  </a:cubicBezTo>
                  <a:cubicBezTo>
                    <a:pt x="10" y="42"/>
                    <a:pt x="0" y="52"/>
                    <a:pt x="0" y="64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54" y="101"/>
                    <a:pt x="54" y="101"/>
                    <a:pt x="54" y="101"/>
                  </a:cubicBezTo>
                  <a:cubicBezTo>
                    <a:pt x="67" y="112"/>
                    <a:pt x="84" y="118"/>
                    <a:pt x="103" y="118"/>
                  </a:cubicBezTo>
                  <a:cubicBezTo>
                    <a:pt x="121" y="118"/>
                    <a:pt x="138" y="112"/>
                    <a:pt x="151" y="101"/>
                  </a:cubicBezTo>
                  <a:cubicBezTo>
                    <a:pt x="205" y="101"/>
                    <a:pt x="205" y="101"/>
                    <a:pt x="205" y="101"/>
                  </a:cubicBezTo>
                  <a:cubicBezTo>
                    <a:pt x="205" y="64"/>
                    <a:pt x="205" y="64"/>
                    <a:pt x="205" y="64"/>
                  </a:cubicBezTo>
                  <a:cubicBezTo>
                    <a:pt x="205" y="52"/>
                    <a:pt x="195" y="42"/>
                    <a:pt x="183" y="42"/>
                  </a:cubicBezTo>
                  <a:close/>
                  <a:moveTo>
                    <a:pt x="67" y="26"/>
                  </a:moveTo>
                  <a:cubicBezTo>
                    <a:pt x="67" y="22"/>
                    <a:pt x="67" y="22"/>
                    <a:pt x="67" y="22"/>
                  </a:cubicBezTo>
                  <a:cubicBezTo>
                    <a:pt x="67" y="19"/>
                    <a:pt x="70" y="17"/>
                    <a:pt x="73" y="17"/>
                  </a:cubicBezTo>
                  <a:cubicBezTo>
                    <a:pt x="132" y="17"/>
                    <a:pt x="132" y="17"/>
                    <a:pt x="132" y="17"/>
                  </a:cubicBezTo>
                  <a:cubicBezTo>
                    <a:pt x="135" y="17"/>
                    <a:pt x="138" y="19"/>
                    <a:pt x="138" y="22"/>
                  </a:cubicBezTo>
                  <a:cubicBezTo>
                    <a:pt x="138" y="26"/>
                    <a:pt x="138" y="26"/>
                    <a:pt x="138" y="26"/>
                  </a:cubicBezTo>
                  <a:cubicBezTo>
                    <a:pt x="138" y="42"/>
                    <a:pt x="138" y="42"/>
                    <a:pt x="138" y="42"/>
                  </a:cubicBezTo>
                  <a:cubicBezTo>
                    <a:pt x="67" y="42"/>
                    <a:pt x="67" y="42"/>
                    <a:pt x="67" y="42"/>
                  </a:cubicBezTo>
                  <a:lnTo>
                    <a:pt x="67" y="26"/>
                  </a:lnTo>
                  <a:close/>
                  <a:moveTo>
                    <a:pt x="101" y="101"/>
                  </a:moveTo>
                  <a:cubicBezTo>
                    <a:pt x="92" y="101"/>
                    <a:pt x="85" y="94"/>
                    <a:pt x="85" y="86"/>
                  </a:cubicBezTo>
                  <a:cubicBezTo>
                    <a:pt x="85" y="77"/>
                    <a:pt x="92" y="70"/>
                    <a:pt x="101" y="70"/>
                  </a:cubicBezTo>
                  <a:cubicBezTo>
                    <a:pt x="110" y="70"/>
                    <a:pt x="117" y="77"/>
                    <a:pt x="117" y="86"/>
                  </a:cubicBezTo>
                  <a:cubicBezTo>
                    <a:pt x="117" y="94"/>
                    <a:pt x="110" y="101"/>
                    <a:pt x="101" y="10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22" name="组合 21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GrpSpPr/>
          <p:nvPr/>
        </p:nvGrpSpPr>
        <p:grpSpPr>
          <a:xfrm>
            <a:off x="981318" y="2209134"/>
            <a:ext cx="310703" cy="297150"/>
            <a:chOff x="1004888" y="993775"/>
            <a:chExt cx="2438400" cy="2332038"/>
          </a:xfrm>
          <a:solidFill>
            <a:schemeClr val="bg1"/>
          </a:solidFill>
        </p:grpSpPr>
        <p:sp>
          <p:nvSpPr>
            <p:cNvPr id="23" name="Freeform 25"/>
            <p:cNvSpPr>
              <a:spLocks/>
            </p:cNvSpPr>
            <p:nvPr/>
          </p:nvSpPr>
          <p:spPr bwMode="auto">
            <a:xfrm>
              <a:off x="1898651" y="2670175"/>
              <a:ext cx="655638" cy="655638"/>
            </a:xfrm>
            <a:custGeom>
              <a:avLst/>
              <a:gdLst>
                <a:gd name="T0" fmla="*/ 206 w 413"/>
                <a:gd name="T1" fmla="*/ 413 h 413"/>
                <a:gd name="T2" fmla="*/ 0 w 413"/>
                <a:gd name="T3" fmla="*/ 0 h 413"/>
                <a:gd name="T4" fmla="*/ 413 w 413"/>
                <a:gd name="T5" fmla="*/ 0 h 413"/>
                <a:gd name="T6" fmla="*/ 206 w 413"/>
                <a:gd name="T7" fmla="*/ 413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13" h="413">
                  <a:moveTo>
                    <a:pt x="206" y="413"/>
                  </a:moveTo>
                  <a:lnTo>
                    <a:pt x="0" y="0"/>
                  </a:lnTo>
                  <a:lnTo>
                    <a:pt x="413" y="0"/>
                  </a:lnTo>
                  <a:lnTo>
                    <a:pt x="206" y="4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4" name="任意多边形 23"/>
            <p:cNvSpPr>
              <a:spLocks noChangeArrowheads="1"/>
            </p:cNvSpPr>
            <p:nvPr/>
          </p:nvSpPr>
          <p:spPr bwMode="auto">
            <a:xfrm>
              <a:off x="1004888" y="993775"/>
              <a:ext cx="2438400" cy="1774825"/>
            </a:xfrm>
            <a:custGeom>
              <a:avLst/>
              <a:gdLst>
                <a:gd name="connsiteX0" fmla="*/ 290196 w 2438400"/>
                <a:gd name="connsiteY0" fmla="*/ 0 h 1774825"/>
                <a:gd name="connsiteX1" fmla="*/ 2151973 w 2438400"/>
                <a:gd name="connsiteY1" fmla="*/ 0 h 1774825"/>
                <a:gd name="connsiteX2" fmla="*/ 2438400 w 2438400"/>
                <a:gd name="connsiteY2" fmla="*/ 286384 h 1774825"/>
                <a:gd name="connsiteX3" fmla="*/ 2438400 w 2438400"/>
                <a:gd name="connsiteY3" fmla="*/ 1484673 h 1774825"/>
                <a:gd name="connsiteX4" fmla="*/ 2151973 w 2438400"/>
                <a:gd name="connsiteY4" fmla="*/ 1774825 h 1774825"/>
                <a:gd name="connsiteX5" fmla="*/ 290196 w 2438400"/>
                <a:gd name="connsiteY5" fmla="*/ 1774825 h 1774825"/>
                <a:gd name="connsiteX6" fmla="*/ 0 w 2438400"/>
                <a:gd name="connsiteY6" fmla="*/ 1484673 h 1774825"/>
                <a:gd name="connsiteX7" fmla="*/ 0 w 2438400"/>
                <a:gd name="connsiteY7" fmla="*/ 286384 h 1774825"/>
                <a:gd name="connsiteX8" fmla="*/ 290196 w 2438400"/>
                <a:gd name="connsiteY8" fmla="*/ 0 h 1774825"/>
                <a:gd name="connsiteX9" fmla="*/ 471488 w 2438400"/>
                <a:gd name="connsiteY9" fmla="*/ 425450 h 1774825"/>
                <a:gd name="connsiteX10" fmla="*/ 471488 w 2438400"/>
                <a:gd name="connsiteY10" fmla="*/ 598488 h 1774825"/>
                <a:gd name="connsiteX11" fmla="*/ 1971676 w 2438400"/>
                <a:gd name="connsiteY11" fmla="*/ 598488 h 1774825"/>
                <a:gd name="connsiteX12" fmla="*/ 1971676 w 2438400"/>
                <a:gd name="connsiteY12" fmla="*/ 425450 h 1774825"/>
                <a:gd name="connsiteX13" fmla="*/ 471488 w 2438400"/>
                <a:gd name="connsiteY13" fmla="*/ 425450 h 1774825"/>
                <a:gd name="connsiteX14" fmla="*/ 471488 w 2438400"/>
                <a:gd name="connsiteY14" fmla="*/ 801688 h 1774825"/>
                <a:gd name="connsiteX15" fmla="*/ 471488 w 2438400"/>
                <a:gd name="connsiteY15" fmla="*/ 971551 h 1774825"/>
                <a:gd name="connsiteX16" fmla="*/ 1971676 w 2438400"/>
                <a:gd name="connsiteY16" fmla="*/ 971551 h 1774825"/>
                <a:gd name="connsiteX17" fmla="*/ 1971676 w 2438400"/>
                <a:gd name="connsiteY17" fmla="*/ 801688 h 1774825"/>
                <a:gd name="connsiteX18" fmla="*/ 471488 w 2438400"/>
                <a:gd name="connsiteY18" fmla="*/ 801688 h 1774825"/>
                <a:gd name="connsiteX19" fmla="*/ 471488 w 2438400"/>
                <a:gd name="connsiteY19" fmla="*/ 1174750 h 1774825"/>
                <a:gd name="connsiteX20" fmla="*/ 471488 w 2438400"/>
                <a:gd name="connsiteY20" fmla="*/ 1347788 h 1774825"/>
                <a:gd name="connsiteX21" fmla="*/ 1971676 w 2438400"/>
                <a:gd name="connsiteY21" fmla="*/ 1347788 h 1774825"/>
                <a:gd name="connsiteX22" fmla="*/ 1971676 w 2438400"/>
                <a:gd name="connsiteY22" fmla="*/ 1174750 h 1774825"/>
                <a:gd name="connsiteX23" fmla="*/ 471488 w 2438400"/>
                <a:gd name="connsiteY23" fmla="*/ 1174750 h 1774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438400" h="1774825">
                  <a:moveTo>
                    <a:pt x="290196" y="0"/>
                  </a:moveTo>
                  <a:cubicBezTo>
                    <a:pt x="2151973" y="0"/>
                    <a:pt x="2151973" y="0"/>
                    <a:pt x="2151973" y="0"/>
                  </a:cubicBezTo>
                  <a:cubicBezTo>
                    <a:pt x="2310262" y="0"/>
                    <a:pt x="2438400" y="128119"/>
                    <a:pt x="2438400" y="286384"/>
                  </a:cubicBezTo>
                  <a:lnTo>
                    <a:pt x="2438400" y="1484673"/>
                  </a:lnTo>
                  <a:cubicBezTo>
                    <a:pt x="2438400" y="1646706"/>
                    <a:pt x="2310262" y="1774825"/>
                    <a:pt x="2151973" y="1774825"/>
                  </a:cubicBezTo>
                  <a:cubicBezTo>
                    <a:pt x="290196" y="1774825"/>
                    <a:pt x="290196" y="1774825"/>
                    <a:pt x="290196" y="1774825"/>
                  </a:cubicBezTo>
                  <a:cubicBezTo>
                    <a:pt x="131907" y="1774825"/>
                    <a:pt x="0" y="1646706"/>
                    <a:pt x="0" y="1484673"/>
                  </a:cubicBezTo>
                  <a:cubicBezTo>
                    <a:pt x="0" y="286384"/>
                    <a:pt x="0" y="286384"/>
                    <a:pt x="0" y="286384"/>
                  </a:cubicBezTo>
                  <a:cubicBezTo>
                    <a:pt x="0" y="128119"/>
                    <a:pt x="131907" y="0"/>
                    <a:pt x="290196" y="0"/>
                  </a:cubicBezTo>
                  <a:close/>
                  <a:moveTo>
                    <a:pt x="471488" y="425450"/>
                  </a:moveTo>
                  <a:lnTo>
                    <a:pt x="471488" y="598488"/>
                  </a:lnTo>
                  <a:lnTo>
                    <a:pt x="1971676" y="598488"/>
                  </a:lnTo>
                  <a:lnTo>
                    <a:pt x="1971676" y="425450"/>
                  </a:lnTo>
                  <a:lnTo>
                    <a:pt x="471488" y="425450"/>
                  </a:lnTo>
                  <a:close/>
                  <a:moveTo>
                    <a:pt x="471488" y="801688"/>
                  </a:moveTo>
                  <a:lnTo>
                    <a:pt x="471488" y="971551"/>
                  </a:lnTo>
                  <a:lnTo>
                    <a:pt x="1971676" y="971551"/>
                  </a:lnTo>
                  <a:lnTo>
                    <a:pt x="1971676" y="801688"/>
                  </a:lnTo>
                  <a:lnTo>
                    <a:pt x="471488" y="801688"/>
                  </a:lnTo>
                  <a:close/>
                  <a:moveTo>
                    <a:pt x="471488" y="1174750"/>
                  </a:moveTo>
                  <a:lnTo>
                    <a:pt x="471488" y="1347788"/>
                  </a:lnTo>
                  <a:lnTo>
                    <a:pt x="1971676" y="1347788"/>
                  </a:lnTo>
                  <a:lnTo>
                    <a:pt x="1971676" y="1174750"/>
                  </a:lnTo>
                  <a:lnTo>
                    <a:pt x="471488" y="117475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33" name="矩形 32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SpPr/>
          <p:nvPr/>
        </p:nvSpPr>
        <p:spPr>
          <a:xfrm>
            <a:off x="4310258" y="1798158"/>
            <a:ext cx="656895" cy="55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3600" b="1" dirty="0">
                <a:solidFill>
                  <a:prstClr val="white"/>
                </a:solidFill>
                <a:ea typeface="Dotum" panose="020B0600000101010101" pitchFamily="34" charset="-127"/>
              </a:rPr>
              <a:t>01</a:t>
            </a:r>
            <a:endParaRPr lang="zh-CN" altLang="en-US" sz="3600" b="1" dirty="0">
              <a:solidFill>
                <a:prstClr val="white"/>
              </a:solidFill>
              <a:ea typeface="Dotum" panose="020B0600000101010101" pitchFamily="34" charset="-127"/>
            </a:endParaRPr>
          </a:p>
        </p:txBody>
      </p:sp>
      <p:sp>
        <p:nvSpPr>
          <p:cNvPr id="35" name="矩形 34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SpPr/>
          <p:nvPr/>
        </p:nvSpPr>
        <p:spPr>
          <a:xfrm>
            <a:off x="4332509" y="4335489"/>
            <a:ext cx="656895" cy="55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3600" b="1" dirty="0">
                <a:solidFill>
                  <a:prstClr val="white"/>
                </a:solidFill>
                <a:ea typeface="Dotum" panose="020B0600000101010101" pitchFamily="34" charset="-127"/>
              </a:rPr>
              <a:t>03</a:t>
            </a:r>
            <a:endParaRPr lang="zh-CN" altLang="en-US" sz="3600" b="1" dirty="0">
              <a:solidFill>
                <a:prstClr val="white"/>
              </a:solidFill>
              <a:ea typeface="Dotum" panose="020B0600000101010101" pitchFamily="34" charset="-127"/>
            </a:endParaRPr>
          </a:p>
        </p:txBody>
      </p:sp>
      <p:sp>
        <p:nvSpPr>
          <p:cNvPr id="36" name="矩形 35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SpPr/>
          <p:nvPr/>
        </p:nvSpPr>
        <p:spPr>
          <a:xfrm>
            <a:off x="4303692" y="5555123"/>
            <a:ext cx="656895" cy="55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3600" b="1" dirty="0">
                <a:solidFill>
                  <a:prstClr val="white"/>
                </a:solidFill>
                <a:ea typeface="Dotum" panose="020B0600000101010101" pitchFamily="34" charset="-127"/>
              </a:rPr>
              <a:t>04</a:t>
            </a:r>
            <a:endParaRPr lang="zh-CN" altLang="en-US" sz="3600" b="1" dirty="0">
              <a:solidFill>
                <a:prstClr val="white"/>
              </a:solidFill>
              <a:ea typeface="Dotum" panose="020B0600000101010101" pitchFamily="34" charset="-127"/>
            </a:endParaRPr>
          </a:p>
        </p:txBody>
      </p:sp>
      <p:sp>
        <p:nvSpPr>
          <p:cNvPr id="37" name="Rectangle 89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SpPr/>
          <p:nvPr/>
        </p:nvSpPr>
        <p:spPr>
          <a:xfrm>
            <a:off x="2784255" y="1670525"/>
            <a:ext cx="37089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Open Sans" pitchFamily="34" charset="0"/>
                <a:cs typeface="Open Sans" pitchFamily="34" charset="0"/>
              </a:rPr>
              <a:t>廖祥森</a:t>
            </a:r>
            <a:endParaRPr lang="en-US" altLang="zh-CN" sz="1600" b="1" dirty="0" smtClean="0">
              <a:solidFill>
                <a:schemeClr val="tx1">
                  <a:lumMod val="65000"/>
                  <a:lumOff val="35000"/>
                </a:schemeClr>
              </a:solidFill>
              <a:ea typeface="Open Sans" pitchFamily="34" charset="0"/>
              <a:cs typeface="Open Sans" pitchFamily="34" charset="0"/>
            </a:endParaRPr>
          </a:p>
          <a:p>
            <a:pPr>
              <a:lnSpc>
                <a:spcPct val="200000"/>
              </a:lnSpc>
            </a:pPr>
            <a:r>
              <a:rPr lang="zh-CN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Open Sans" pitchFamily="34" charset="0"/>
                <a:cs typeface="Open Sans" pitchFamily="34" charset="0"/>
              </a:rPr>
              <a:t>小组组长，担任移动端开发</a:t>
            </a:r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38" name="Rectangle 89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SpPr/>
          <p:nvPr/>
        </p:nvSpPr>
        <p:spPr>
          <a:xfrm>
            <a:off x="2706917" y="3204563"/>
            <a:ext cx="37089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ea typeface="Open Sans" pitchFamily="34" charset="0"/>
                <a:cs typeface="Open Sans" pitchFamily="34" charset="0"/>
              </a:rPr>
              <a:t> </a:t>
            </a:r>
            <a:r>
              <a:rPr lang="en-US" altLang="zh-CN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Open Sans" pitchFamily="34" charset="0"/>
                <a:cs typeface="Open Sans" pitchFamily="34" charset="0"/>
              </a:rPr>
              <a:t> </a:t>
            </a:r>
            <a:r>
              <a:rPr lang="zh-CN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Open Sans" pitchFamily="34" charset="0"/>
                <a:cs typeface="Open Sans" pitchFamily="34" charset="0"/>
              </a:rPr>
              <a:t>焦点</a:t>
            </a:r>
            <a:endParaRPr lang="en-US" altLang="zh-CN" sz="1600" b="1" dirty="0" smtClean="0">
              <a:solidFill>
                <a:schemeClr val="tx1">
                  <a:lumMod val="65000"/>
                  <a:lumOff val="35000"/>
                </a:schemeClr>
              </a:solidFill>
              <a:ea typeface="Open Sans" pitchFamily="34" charset="0"/>
              <a:cs typeface="Open Sans" pitchFamily="34" charset="0"/>
            </a:endParaRPr>
          </a:p>
          <a:p>
            <a:pPr>
              <a:lnSpc>
                <a:spcPct val="200000"/>
              </a:lnSpc>
            </a:pPr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ea typeface="Open Sans" pitchFamily="34" charset="0"/>
                <a:cs typeface="Open Sans" pitchFamily="34" charset="0"/>
              </a:rPr>
              <a:t> </a:t>
            </a:r>
            <a:r>
              <a:rPr 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Open Sans" pitchFamily="34" charset="0"/>
                <a:cs typeface="Open Sans" pitchFamily="34" charset="0"/>
              </a:rPr>
              <a:t> </a:t>
            </a:r>
            <a:r>
              <a:rPr lang="zh-CN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Open Sans" pitchFamily="34" charset="0"/>
                <a:cs typeface="Open Sans" pitchFamily="34" charset="0"/>
              </a:rPr>
              <a:t>担任</a:t>
            </a:r>
            <a:r>
              <a:rPr lang="en-US" altLang="zh-CN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Open Sans" pitchFamily="34" charset="0"/>
                <a:cs typeface="Open Sans" pitchFamily="34" charset="0"/>
              </a:rPr>
              <a:t>web</a:t>
            </a:r>
            <a:r>
              <a:rPr lang="zh-CN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Open Sans" pitchFamily="34" charset="0"/>
                <a:cs typeface="Open Sans" pitchFamily="34" charset="0"/>
              </a:rPr>
              <a:t>端开发</a:t>
            </a:r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39" name="Rectangle 89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SpPr/>
          <p:nvPr/>
        </p:nvSpPr>
        <p:spPr>
          <a:xfrm>
            <a:off x="2811205" y="4688236"/>
            <a:ext cx="3699502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ea typeface="Open Sans" pitchFamily="34" charset="0"/>
                <a:cs typeface="Open Sans" pitchFamily="34" charset="0"/>
              </a:rPr>
              <a:t>陈</a:t>
            </a:r>
            <a:r>
              <a:rPr lang="zh-CN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Open Sans" pitchFamily="34" charset="0"/>
                <a:cs typeface="Open Sans" pitchFamily="34" charset="0"/>
              </a:rPr>
              <a:t>潢</a:t>
            </a:r>
            <a:endParaRPr lang="en-US" altLang="zh-CN" sz="1600" b="1" dirty="0" smtClean="0">
              <a:solidFill>
                <a:schemeClr val="tx1">
                  <a:lumMod val="65000"/>
                  <a:lumOff val="35000"/>
                </a:schemeClr>
              </a:solidFill>
              <a:ea typeface="Open Sans" pitchFamily="34" charset="0"/>
              <a:cs typeface="Open Sans" pitchFamily="34" charset="0"/>
            </a:endParaRPr>
          </a:p>
          <a:p>
            <a:pPr>
              <a:lnSpc>
                <a:spcPct val="200000"/>
              </a:lnSpc>
            </a:pPr>
            <a:r>
              <a:rPr lang="zh-CN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Open Sans" pitchFamily="34" charset="0"/>
                <a:cs typeface="Open Sans" pitchFamily="34" charset="0"/>
              </a:rPr>
              <a:t>担任后端开发</a:t>
            </a:r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41" name="圆角矩形 40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SpPr/>
          <p:nvPr/>
        </p:nvSpPr>
        <p:spPr>
          <a:xfrm>
            <a:off x="559854" y="360913"/>
            <a:ext cx="576816" cy="604892"/>
          </a:xfrm>
          <a:prstGeom prst="roundRect">
            <a:avLst>
              <a:gd name="adj" fmla="val 22417"/>
            </a:avLst>
          </a:prstGeom>
          <a:solidFill>
            <a:srgbClr val="EE534F"/>
          </a:solidFill>
          <a:ln>
            <a:noFill/>
          </a:ln>
          <a:effectLst>
            <a:outerShdw blurRad="152400" sx="103000" sy="103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 smtClean="0"/>
              <a:t>03</a:t>
            </a:r>
            <a:endParaRPr lang="zh-CN" altLang="en-US" sz="2400" b="1" dirty="0"/>
          </a:p>
        </p:txBody>
      </p:sp>
      <p:sp>
        <p:nvSpPr>
          <p:cNvPr id="43" name="矩形 42"/>
          <p:cNvSpPr/>
          <p:nvPr/>
        </p:nvSpPr>
        <p:spPr>
          <a:xfrm>
            <a:off x="1269993" y="320574"/>
            <a:ext cx="3291374" cy="640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Microsoft YaHei UI" panose="020B0503020204020204" pitchFamily="34" charset="-122"/>
              </a:rPr>
              <a:t>团队分工</a:t>
            </a: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  <a:ea typeface="Microsoft YaHei UI" panose="020B0503020204020204" pitchFamily="34" charset="-122"/>
            </a:endParaRPr>
          </a:p>
        </p:txBody>
      </p:sp>
      <p:sp>
        <p:nvSpPr>
          <p:cNvPr id="3" name="e7d195523061f1c0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e7d195523061f1c0205959036996ad55c215b892a7aac5c0B9ADEF7896FB48F2EF97163A2DE1401E1875DEDC438B7864AD24CA23553DBBBD975DAF4CAD4A2592689FFB6CEE59FFA55B2702D0E5EE29CDFC0DD98BC7D6A39AC4E055256EE11BBEDCDB7C9722D66262996B68DE860BD3C77EBCAECB599909EC0E07B61811075331ABCDE6990254B8C8</a:t>
            </a:r>
            <a:endParaRPr lang="zh-CN" altLang="en-US" sz="100"/>
          </a:p>
        </p:txBody>
      </p:sp>
    </p:spTree>
    <p:extLst>
      <p:ext uri="{BB962C8B-B14F-4D97-AF65-F5344CB8AC3E}">
        <p14:creationId xmlns:p14="http://schemas.microsoft.com/office/powerpoint/2010/main" val="1880132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14:prism isInverted="1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2.22222E-6 L 0.02409 2.22222E-6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98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autoRev="1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4.16667E-7 -3.7037E-6 L -0.02839 -3.7037E-6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19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accel="50000" decel="50000" autoRev="1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4.16667E-7 -3.7037E-6 L -0.02839 -3.7037E-6 " pathEditMode="relative" rAng="0" ptsTypes="AA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19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autoRev="1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4.16667E-7 -3.7037E-6 L -0.02839 -3.7037E-6 " pathEditMode="relative" rAng="0" ptsTypes="AA">
                                      <p:cBhvr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19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8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8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8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6" grpId="1" animBg="1"/>
      <p:bldP spid="8" grpId="0" animBg="1"/>
      <p:bldP spid="8" grpId="1" animBg="1"/>
      <p:bldP spid="33" grpId="0"/>
      <p:bldP spid="35" grpId="0"/>
      <p:bldP spid="36" grpId="0"/>
      <p:bldP spid="37" grpId="0"/>
      <p:bldP spid="38" grpId="0"/>
      <p:bldP spid="39" grpId="0"/>
      <p:bldP spid="41" grpId="0" animBg="1"/>
      <p:bldP spid="41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21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SpPr>
            <a:spLocks noChangeArrowheads="1"/>
          </p:cNvSpPr>
          <p:nvPr/>
        </p:nvSpPr>
        <p:spPr bwMode="auto">
          <a:xfrm>
            <a:off x="6601580" y="1622893"/>
            <a:ext cx="660548" cy="663610"/>
          </a:xfrm>
          <a:prstGeom prst="ellipse">
            <a:avLst/>
          </a:prstGeom>
          <a:solidFill>
            <a:srgbClr val="EE534F"/>
          </a:solidFill>
          <a:ln>
            <a:noFill/>
          </a:ln>
          <a:effectLst>
            <a:outerShdw blurRad="152400" sx="103000" sy="103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/>
          </a:p>
        </p:txBody>
      </p:sp>
      <p:sp>
        <p:nvSpPr>
          <p:cNvPr id="6" name="Oval 21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SpPr>
            <a:spLocks noChangeArrowheads="1"/>
          </p:cNvSpPr>
          <p:nvPr/>
        </p:nvSpPr>
        <p:spPr bwMode="auto">
          <a:xfrm>
            <a:off x="6601580" y="2838414"/>
            <a:ext cx="660548" cy="66361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152400" sx="103000" sy="103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/>
          </a:p>
        </p:txBody>
      </p:sp>
      <p:sp>
        <p:nvSpPr>
          <p:cNvPr id="8" name="Oval 21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SpPr>
            <a:spLocks noChangeArrowheads="1"/>
          </p:cNvSpPr>
          <p:nvPr/>
        </p:nvSpPr>
        <p:spPr bwMode="auto">
          <a:xfrm>
            <a:off x="6601580" y="4047933"/>
            <a:ext cx="660548" cy="663610"/>
          </a:xfrm>
          <a:prstGeom prst="ellipse">
            <a:avLst/>
          </a:prstGeom>
          <a:solidFill>
            <a:srgbClr val="EE534F"/>
          </a:solidFill>
          <a:ln>
            <a:noFill/>
          </a:ln>
          <a:effectLst>
            <a:outerShdw blurRad="152400" sx="103000" sy="103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/>
          </a:p>
        </p:txBody>
      </p:sp>
      <p:sp>
        <p:nvSpPr>
          <p:cNvPr id="11" name="Oval 21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SpPr>
            <a:spLocks noChangeArrowheads="1"/>
          </p:cNvSpPr>
          <p:nvPr/>
        </p:nvSpPr>
        <p:spPr bwMode="auto">
          <a:xfrm>
            <a:off x="6601580" y="5265621"/>
            <a:ext cx="660548" cy="66361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152400" sx="103000" sy="103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/>
          </a:p>
        </p:txBody>
      </p:sp>
      <p:grpSp>
        <p:nvGrpSpPr>
          <p:cNvPr id="12" name="组合 11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GrpSpPr/>
          <p:nvPr/>
        </p:nvGrpSpPr>
        <p:grpSpPr>
          <a:xfrm>
            <a:off x="6709597" y="3040464"/>
            <a:ext cx="464412" cy="352862"/>
            <a:chOff x="4268086" y="4221191"/>
            <a:chExt cx="509646" cy="387231"/>
          </a:xfrm>
          <a:solidFill>
            <a:schemeClr val="bg1"/>
          </a:solidFill>
        </p:grpSpPr>
        <p:sp>
          <p:nvSpPr>
            <p:cNvPr id="13" name="Freeform 20"/>
            <p:cNvSpPr>
              <a:spLocks noEditPoints="1"/>
            </p:cNvSpPr>
            <p:nvPr/>
          </p:nvSpPr>
          <p:spPr bwMode="auto">
            <a:xfrm>
              <a:off x="4268086" y="4273030"/>
              <a:ext cx="337890" cy="335392"/>
            </a:xfrm>
            <a:custGeom>
              <a:avLst/>
              <a:gdLst>
                <a:gd name="T0" fmla="*/ 229 w 229"/>
                <a:gd name="T1" fmla="*/ 128 h 227"/>
                <a:gd name="T2" fmla="*/ 229 w 229"/>
                <a:gd name="T3" fmla="*/ 98 h 227"/>
                <a:gd name="T4" fmla="*/ 206 w 229"/>
                <a:gd name="T5" fmla="*/ 93 h 227"/>
                <a:gd name="T6" fmla="*/ 200 w 229"/>
                <a:gd name="T7" fmla="*/ 76 h 227"/>
                <a:gd name="T8" fmla="*/ 216 w 229"/>
                <a:gd name="T9" fmla="*/ 58 h 227"/>
                <a:gd name="T10" fmla="*/ 198 w 229"/>
                <a:gd name="T11" fmla="*/ 34 h 227"/>
                <a:gd name="T12" fmla="*/ 176 w 229"/>
                <a:gd name="T13" fmla="*/ 44 h 227"/>
                <a:gd name="T14" fmla="*/ 161 w 229"/>
                <a:gd name="T15" fmla="*/ 33 h 227"/>
                <a:gd name="T16" fmla="*/ 164 w 229"/>
                <a:gd name="T17" fmla="*/ 9 h 227"/>
                <a:gd name="T18" fmla="*/ 135 w 229"/>
                <a:gd name="T19" fmla="*/ 0 h 227"/>
                <a:gd name="T20" fmla="*/ 123 w 229"/>
                <a:gd name="T21" fmla="*/ 20 h 227"/>
                <a:gd name="T22" fmla="*/ 114 w 229"/>
                <a:gd name="T23" fmla="*/ 20 h 227"/>
                <a:gd name="T24" fmla="*/ 105 w 229"/>
                <a:gd name="T25" fmla="*/ 20 h 227"/>
                <a:gd name="T26" fmla="*/ 93 w 229"/>
                <a:gd name="T27" fmla="*/ 0 h 227"/>
                <a:gd name="T28" fmla="*/ 65 w 229"/>
                <a:gd name="T29" fmla="*/ 9 h 227"/>
                <a:gd name="T30" fmla="*/ 67 w 229"/>
                <a:gd name="T31" fmla="*/ 33 h 227"/>
                <a:gd name="T32" fmla="*/ 52 w 229"/>
                <a:gd name="T33" fmla="*/ 44 h 227"/>
                <a:gd name="T34" fmla="*/ 30 w 229"/>
                <a:gd name="T35" fmla="*/ 34 h 227"/>
                <a:gd name="T36" fmla="*/ 13 w 229"/>
                <a:gd name="T37" fmla="*/ 58 h 227"/>
                <a:gd name="T38" fmla="*/ 29 w 229"/>
                <a:gd name="T39" fmla="*/ 76 h 227"/>
                <a:gd name="T40" fmla="*/ 23 w 229"/>
                <a:gd name="T41" fmla="*/ 94 h 227"/>
                <a:gd name="T42" fmla="*/ 0 w 229"/>
                <a:gd name="T43" fmla="*/ 98 h 227"/>
                <a:gd name="T44" fmla="*/ 0 w 229"/>
                <a:gd name="T45" fmla="*/ 128 h 227"/>
                <a:gd name="T46" fmla="*/ 23 w 229"/>
                <a:gd name="T47" fmla="*/ 133 h 227"/>
                <a:gd name="T48" fmla="*/ 29 w 229"/>
                <a:gd name="T49" fmla="*/ 151 h 227"/>
                <a:gd name="T50" fmla="*/ 13 w 229"/>
                <a:gd name="T51" fmla="*/ 169 h 227"/>
                <a:gd name="T52" fmla="*/ 31 w 229"/>
                <a:gd name="T53" fmla="*/ 193 h 227"/>
                <a:gd name="T54" fmla="*/ 52 w 229"/>
                <a:gd name="T55" fmla="*/ 183 h 227"/>
                <a:gd name="T56" fmla="*/ 67 w 229"/>
                <a:gd name="T57" fmla="*/ 194 h 227"/>
                <a:gd name="T58" fmla="*/ 65 w 229"/>
                <a:gd name="T59" fmla="*/ 218 h 227"/>
                <a:gd name="T60" fmla="*/ 93 w 229"/>
                <a:gd name="T61" fmla="*/ 227 h 227"/>
                <a:gd name="T62" fmla="*/ 105 w 229"/>
                <a:gd name="T63" fmla="*/ 206 h 227"/>
                <a:gd name="T64" fmla="*/ 114 w 229"/>
                <a:gd name="T65" fmla="*/ 207 h 227"/>
                <a:gd name="T66" fmla="*/ 124 w 229"/>
                <a:gd name="T67" fmla="*/ 206 h 227"/>
                <a:gd name="T68" fmla="*/ 135 w 229"/>
                <a:gd name="T69" fmla="*/ 227 h 227"/>
                <a:gd name="T70" fmla="*/ 164 w 229"/>
                <a:gd name="T71" fmla="*/ 217 h 227"/>
                <a:gd name="T72" fmla="*/ 161 w 229"/>
                <a:gd name="T73" fmla="*/ 194 h 227"/>
                <a:gd name="T74" fmla="*/ 176 w 229"/>
                <a:gd name="T75" fmla="*/ 183 h 227"/>
                <a:gd name="T76" fmla="*/ 198 w 229"/>
                <a:gd name="T77" fmla="*/ 193 h 227"/>
                <a:gd name="T78" fmla="*/ 216 w 229"/>
                <a:gd name="T79" fmla="*/ 168 h 227"/>
                <a:gd name="T80" fmla="*/ 200 w 229"/>
                <a:gd name="T81" fmla="*/ 151 h 227"/>
                <a:gd name="T82" fmla="*/ 206 w 229"/>
                <a:gd name="T83" fmla="*/ 133 h 227"/>
                <a:gd name="T84" fmla="*/ 229 w 229"/>
                <a:gd name="T85" fmla="*/ 128 h 227"/>
                <a:gd name="T86" fmla="*/ 114 w 229"/>
                <a:gd name="T87" fmla="*/ 180 h 227"/>
                <a:gd name="T88" fmla="*/ 47 w 229"/>
                <a:gd name="T89" fmla="*/ 113 h 227"/>
                <a:gd name="T90" fmla="*/ 114 w 229"/>
                <a:gd name="T91" fmla="*/ 46 h 227"/>
                <a:gd name="T92" fmla="*/ 181 w 229"/>
                <a:gd name="T93" fmla="*/ 113 h 227"/>
                <a:gd name="T94" fmla="*/ 114 w 229"/>
                <a:gd name="T95" fmla="*/ 180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29" h="227">
                  <a:moveTo>
                    <a:pt x="229" y="128"/>
                  </a:moveTo>
                  <a:cubicBezTo>
                    <a:pt x="229" y="98"/>
                    <a:pt x="229" y="98"/>
                    <a:pt x="229" y="98"/>
                  </a:cubicBezTo>
                  <a:cubicBezTo>
                    <a:pt x="206" y="93"/>
                    <a:pt x="206" y="93"/>
                    <a:pt x="206" y="93"/>
                  </a:cubicBezTo>
                  <a:cubicBezTo>
                    <a:pt x="204" y="87"/>
                    <a:pt x="202" y="81"/>
                    <a:pt x="200" y="76"/>
                  </a:cubicBezTo>
                  <a:cubicBezTo>
                    <a:pt x="216" y="58"/>
                    <a:pt x="216" y="58"/>
                    <a:pt x="216" y="58"/>
                  </a:cubicBezTo>
                  <a:cubicBezTo>
                    <a:pt x="198" y="34"/>
                    <a:pt x="198" y="34"/>
                    <a:pt x="198" y="34"/>
                  </a:cubicBezTo>
                  <a:cubicBezTo>
                    <a:pt x="176" y="44"/>
                    <a:pt x="176" y="44"/>
                    <a:pt x="176" y="44"/>
                  </a:cubicBezTo>
                  <a:cubicBezTo>
                    <a:pt x="172" y="39"/>
                    <a:pt x="167" y="36"/>
                    <a:pt x="161" y="33"/>
                  </a:cubicBezTo>
                  <a:cubicBezTo>
                    <a:pt x="164" y="9"/>
                    <a:pt x="164" y="9"/>
                    <a:pt x="164" y="9"/>
                  </a:cubicBezTo>
                  <a:cubicBezTo>
                    <a:pt x="135" y="0"/>
                    <a:pt x="135" y="0"/>
                    <a:pt x="135" y="0"/>
                  </a:cubicBezTo>
                  <a:cubicBezTo>
                    <a:pt x="123" y="20"/>
                    <a:pt x="123" y="20"/>
                    <a:pt x="123" y="20"/>
                  </a:cubicBezTo>
                  <a:cubicBezTo>
                    <a:pt x="120" y="20"/>
                    <a:pt x="117" y="20"/>
                    <a:pt x="114" y="20"/>
                  </a:cubicBezTo>
                  <a:cubicBezTo>
                    <a:pt x="111" y="20"/>
                    <a:pt x="108" y="20"/>
                    <a:pt x="105" y="20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65" y="9"/>
                    <a:pt x="65" y="9"/>
                    <a:pt x="65" y="9"/>
                  </a:cubicBezTo>
                  <a:cubicBezTo>
                    <a:pt x="67" y="33"/>
                    <a:pt x="67" y="33"/>
                    <a:pt x="67" y="33"/>
                  </a:cubicBezTo>
                  <a:cubicBezTo>
                    <a:pt x="62" y="36"/>
                    <a:pt x="57" y="39"/>
                    <a:pt x="52" y="44"/>
                  </a:cubicBezTo>
                  <a:cubicBezTo>
                    <a:pt x="30" y="34"/>
                    <a:pt x="30" y="34"/>
                    <a:pt x="30" y="34"/>
                  </a:cubicBezTo>
                  <a:cubicBezTo>
                    <a:pt x="13" y="58"/>
                    <a:pt x="13" y="58"/>
                    <a:pt x="13" y="58"/>
                  </a:cubicBezTo>
                  <a:cubicBezTo>
                    <a:pt x="29" y="76"/>
                    <a:pt x="29" y="76"/>
                    <a:pt x="29" y="76"/>
                  </a:cubicBezTo>
                  <a:cubicBezTo>
                    <a:pt x="26" y="81"/>
                    <a:pt x="24" y="87"/>
                    <a:pt x="23" y="94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0" y="128"/>
                    <a:pt x="0" y="128"/>
                    <a:pt x="0" y="128"/>
                  </a:cubicBezTo>
                  <a:cubicBezTo>
                    <a:pt x="23" y="133"/>
                    <a:pt x="23" y="133"/>
                    <a:pt x="23" y="133"/>
                  </a:cubicBezTo>
                  <a:cubicBezTo>
                    <a:pt x="24" y="139"/>
                    <a:pt x="26" y="145"/>
                    <a:pt x="29" y="151"/>
                  </a:cubicBezTo>
                  <a:cubicBezTo>
                    <a:pt x="13" y="169"/>
                    <a:pt x="13" y="169"/>
                    <a:pt x="13" y="169"/>
                  </a:cubicBezTo>
                  <a:cubicBezTo>
                    <a:pt x="31" y="193"/>
                    <a:pt x="31" y="193"/>
                    <a:pt x="31" y="193"/>
                  </a:cubicBezTo>
                  <a:cubicBezTo>
                    <a:pt x="52" y="183"/>
                    <a:pt x="52" y="183"/>
                    <a:pt x="52" y="183"/>
                  </a:cubicBezTo>
                  <a:cubicBezTo>
                    <a:pt x="57" y="187"/>
                    <a:pt x="62" y="191"/>
                    <a:pt x="67" y="194"/>
                  </a:cubicBezTo>
                  <a:cubicBezTo>
                    <a:pt x="65" y="218"/>
                    <a:pt x="65" y="218"/>
                    <a:pt x="65" y="218"/>
                  </a:cubicBezTo>
                  <a:cubicBezTo>
                    <a:pt x="93" y="227"/>
                    <a:pt x="93" y="227"/>
                    <a:pt x="93" y="227"/>
                  </a:cubicBezTo>
                  <a:cubicBezTo>
                    <a:pt x="105" y="206"/>
                    <a:pt x="105" y="206"/>
                    <a:pt x="105" y="206"/>
                  </a:cubicBezTo>
                  <a:cubicBezTo>
                    <a:pt x="108" y="207"/>
                    <a:pt x="111" y="207"/>
                    <a:pt x="114" y="207"/>
                  </a:cubicBezTo>
                  <a:cubicBezTo>
                    <a:pt x="117" y="207"/>
                    <a:pt x="121" y="207"/>
                    <a:pt x="124" y="206"/>
                  </a:cubicBezTo>
                  <a:cubicBezTo>
                    <a:pt x="135" y="227"/>
                    <a:pt x="135" y="227"/>
                    <a:pt x="135" y="227"/>
                  </a:cubicBezTo>
                  <a:cubicBezTo>
                    <a:pt x="164" y="217"/>
                    <a:pt x="164" y="217"/>
                    <a:pt x="164" y="217"/>
                  </a:cubicBezTo>
                  <a:cubicBezTo>
                    <a:pt x="161" y="194"/>
                    <a:pt x="161" y="194"/>
                    <a:pt x="161" y="194"/>
                  </a:cubicBezTo>
                  <a:cubicBezTo>
                    <a:pt x="167" y="191"/>
                    <a:pt x="172" y="187"/>
                    <a:pt x="176" y="183"/>
                  </a:cubicBezTo>
                  <a:cubicBezTo>
                    <a:pt x="198" y="193"/>
                    <a:pt x="198" y="193"/>
                    <a:pt x="198" y="193"/>
                  </a:cubicBezTo>
                  <a:cubicBezTo>
                    <a:pt x="216" y="168"/>
                    <a:pt x="216" y="168"/>
                    <a:pt x="216" y="168"/>
                  </a:cubicBezTo>
                  <a:cubicBezTo>
                    <a:pt x="200" y="151"/>
                    <a:pt x="200" y="151"/>
                    <a:pt x="200" y="151"/>
                  </a:cubicBezTo>
                  <a:cubicBezTo>
                    <a:pt x="202" y="145"/>
                    <a:pt x="204" y="139"/>
                    <a:pt x="206" y="133"/>
                  </a:cubicBezTo>
                  <a:lnTo>
                    <a:pt x="229" y="128"/>
                  </a:lnTo>
                  <a:close/>
                  <a:moveTo>
                    <a:pt x="114" y="180"/>
                  </a:moveTo>
                  <a:cubicBezTo>
                    <a:pt x="77" y="180"/>
                    <a:pt x="47" y="150"/>
                    <a:pt x="47" y="113"/>
                  </a:cubicBezTo>
                  <a:cubicBezTo>
                    <a:pt x="47" y="76"/>
                    <a:pt x="77" y="46"/>
                    <a:pt x="114" y="46"/>
                  </a:cubicBezTo>
                  <a:cubicBezTo>
                    <a:pt x="151" y="46"/>
                    <a:pt x="181" y="76"/>
                    <a:pt x="181" y="113"/>
                  </a:cubicBezTo>
                  <a:cubicBezTo>
                    <a:pt x="181" y="150"/>
                    <a:pt x="151" y="180"/>
                    <a:pt x="114" y="18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4" name="Freeform 21"/>
            <p:cNvSpPr>
              <a:spLocks noEditPoints="1"/>
            </p:cNvSpPr>
            <p:nvPr/>
          </p:nvSpPr>
          <p:spPr bwMode="auto">
            <a:xfrm>
              <a:off x="4577871" y="4221191"/>
              <a:ext cx="199861" cy="199861"/>
            </a:xfrm>
            <a:custGeom>
              <a:avLst/>
              <a:gdLst>
                <a:gd name="T0" fmla="*/ 135 w 135"/>
                <a:gd name="T1" fmla="*/ 76 h 135"/>
                <a:gd name="T2" fmla="*/ 135 w 135"/>
                <a:gd name="T3" fmla="*/ 58 h 135"/>
                <a:gd name="T4" fmla="*/ 122 w 135"/>
                <a:gd name="T5" fmla="*/ 55 h 135"/>
                <a:gd name="T6" fmla="*/ 118 w 135"/>
                <a:gd name="T7" fmla="*/ 45 h 135"/>
                <a:gd name="T8" fmla="*/ 128 w 135"/>
                <a:gd name="T9" fmla="*/ 34 h 135"/>
                <a:gd name="T10" fmla="*/ 117 w 135"/>
                <a:gd name="T11" fmla="*/ 20 h 135"/>
                <a:gd name="T12" fmla="*/ 104 w 135"/>
                <a:gd name="T13" fmla="*/ 26 h 135"/>
                <a:gd name="T14" fmla="*/ 96 w 135"/>
                <a:gd name="T15" fmla="*/ 19 h 135"/>
                <a:gd name="T16" fmla="*/ 97 w 135"/>
                <a:gd name="T17" fmla="*/ 5 h 135"/>
                <a:gd name="T18" fmla="*/ 80 w 135"/>
                <a:gd name="T19" fmla="*/ 0 h 135"/>
                <a:gd name="T20" fmla="*/ 73 w 135"/>
                <a:gd name="T21" fmla="*/ 12 h 135"/>
                <a:gd name="T22" fmla="*/ 67 w 135"/>
                <a:gd name="T23" fmla="*/ 12 h 135"/>
                <a:gd name="T24" fmla="*/ 62 w 135"/>
                <a:gd name="T25" fmla="*/ 12 h 135"/>
                <a:gd name="T26" fmla="*/ 55 w 135"/>
                <a:gd name="T27" fmla="*/ 0 h 135"/>
                <a:gd name="T28" fmla="*/ 38 w 135"/>
                <a:gd name="T29" fmla="*/ 5 h 135"/>
                <a:gd name="T30" fmla="*/ 39 w 135"/>
                <a:gd name="T31" fmla="*/ 19 h 135"/>
                <a:gd name="T32" fmla="*/ 30 w 135"/>
                <a:gd name="T33" fmla="*/ 26 h 135"/>
                <a:gd name="T34" fmla="*/ 18 w 135"/>
                <a:gd name="T35" fmla="*/ 20 h 135"/>
                <a:gd name="T36" fmla="*/ 7 w 135"/>
                <a:gd name="T37" fmla="*/ 34 h 135"/>
                <a:gd name="T38" fmla="*/ 17 w 135"/>
                <a:gd name="T39" fmla="*/ 45 h 135"/>
                <a:gd name="T40" fmla="*/ 13 w 135"/>
                <a:gd name="T41" fmla="*/ 55 h 135"/>
                <a:gd name="T42" fmla="*/ 0 w 135"/>
                <a:gd name="T43" fmla="*/ 58 h 135"/>
                <a:gd name="T44" fmla="*/ 0 w 135"/>
                <a:gd name="T45" fmla="*/ 76 h 135"/>
                <a:gd name="T46" fmla="*/ 13 w 135"/>
                <a:gd name="T47" fmla="*/ 79 h 135"/>
                <a:gd name="T48" fmla="*/ 17 w 135"/>
                <a:gd name="T49" fmla="*/ 90 h 135"/>
                <a:gd name="T50" fmla="*/ 7 w 135"/>
                <a:gd name="T51" fmla="*/ 100 h 135"/>
                <a:gd name="T52" fmla="*/ 18 w 135"/>
                <a:gd name="T53" fmla="*/ 114 h 135"/>
                <a:gd name="T54" fmla="*/ 31 w 135"/>
                <a:gd name="T55" fmla="*/ 109 h 135"/>
                <a:gd name="T56" fmla="*/ 39 w 135"/>
                <a:gd name="T57" fmla="*/ 115 h 135"/>
                <a:gd name="T58" fmla="*/ 38 w 135"/>
                <a:gd name="T59" fmla="*/ 129 h 135"/>
                <a:gd name="T60" fmla="*/ 55 w 135"/>
                <a:gd name="T61" fmla="*/ 135 h 135"/>
                <a:gd name="T62" fmla="*/ 62 w 135"/>
                <a:gd name="T63" fmla="*/ 122 h 135"/>
                <a:gd name="T64" fmla="*/ 68 w 135"/>
                <a:gd name="T65" fmla="*/ 123 h 135"/>
                <a:gd name="T66" fmla="*/ 73 w 135"/>
                <a:gd name="T67" fmla="*/ 122 h 135"/>
                <a:gd name="T68" fmla="*/ 80 w 135"/>
                <a:gd name="T69" fmla="*/ 135 h 135"/>
                <a:gd name="T70" fmla="*/ 97 w 135"/>
                <a:gd name="T71" fmla="*/ 129 h 135"/>
                <a:gd name="T72" fmla="*/ 96 w 135"/>
                <a:gd name="T73" fmla="*/ 115 h 135"/>
                <a:gd name="T74" fmla="*/ 104 w 135"/>
                <a:gd name="T75" fmla="*/ 109 h 135"/>
                <a:gd name="T76" fmla="*/ 117 w 135"/>
                <a:gd name="T77" fmla="*/ 114 h 135"/>
                <a:gd name="T78" fmla="*/ 128 w 135"/>
                <a:gd name="T79" fmla="*/ 100 h 135"/>
                <a:gd name="T80" fmla="*/ 118 w 135"/>
                <a:gd name="T81" fmla="*/ 89 h 135"/>
                <a:gd name="T82" fmla="*/ 122 w 135"/>
                <a:gd name="T83" fmla="*/ 79 h 135"/>
                <a:gd name="T84" fmla="*/ 135 w 135"/>
                <a:gd name="T85" fmla="*/ 76 h 135"/>
                <a:gd name="T86" fmla="*/ 67 w 135"/>
                <a:gd name="T87" fmla="*/ 107 h 135"/>
                <a:gd name="T88" fmla="*/ 28 w 135"/>
                <a:gd name="T89" fmla="*/ 67 h 135"/>
                <a:gd name="T90" fmla="*/ 67 w 135"/>
                <a:gd name="T91" fmla="*/ 27 h 135"/>
                <a:gd name="T92" fmla="*/ 107 w 135"/>
                <a:gd name="T93" fmla="*/ 67 h 135"/>
                <a:gd name="T94" fmla="*/ 67 w 135"/>
                <a:gd name="T95" fmla="*/ 107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35" h="135">
                  <a:moveTo>
                    <a:pt x="135" y="76"/>
                  </a:moveTo>
                  <a:cubicBezTo>
                    <a:pt x="135" y="58"/>
                    <a:pt x="135" y="58"/>
                    <a:pt x="135" y="58"/>
                  </a:cubicBezTo>
                  <a:cubicBezTo>
                    <a:pt x="122" y="55"/>
                    <a:pt x="122" y="55"/>
                    <a:pt x="122" y="55"/>
                  </a:cubicBezTo>
                  <a:cubicBezTo>
                    <a:pt x="121" y="52"/>
                    <a:pt x="120" y="48"/>
                    <a:pt x="118" y="45"/>
                  </a:cubicBezTo>
                  <a:cubicBezTo>
                    <a:pt x="128" y="34"/>
                    <a:pt x="128" y="34"/>
                    <a:pt x="128" y="34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2" y="23"/>
                    <a:pt x="99" y="21"/>
                    <a:pt x="96" y="19"/>
                  </a:cubicBezTo>
                  <a:cubicBezTo>
                    <a:pt x="97" y="5"/>
                    <a:pt x="97" y="5"/>
                    <a:pt x="97" y="5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71" y="12"/>
                    <a:pt x="69" y="12"/>
                    <a:pt x="67" y="12"/>
                  </a:cubicBezTo>
                  <a:cubicBezTo>
                    <a:pt x="66" y="12"/>
                    <a:pt x="64" y="12"/>
                    <a:pt x="62" y="12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38" y="5"/>
                    <a:pt x="38" y="5"/>
                    <a:pt x="38" y="5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6" y="21"/>
                    <a:pt x="33" y="23"/>
                    <a:pt x="30" y="26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7" y="34"/>
                    <a:pt x="7" y="34"/>
                    <a:pt x="7" y="34"/>
                  </a:cubicBezTo>
                  <a:cubicBezTo>
                    <a:pt x="17" y="45"/>
                    <a:pt x="17" y="45"/>
                    <a:pt x="17" y="45"/>
                  </a:cubicBezTo>
                  <a:cubicBezTo>
                    <a:pt x="15" y="48"/>
                    <a:pt x="14" y="52"/>
                    <a:pt x="13" y="55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13" y="79"/>
                    <a:pt x="13" y="79"/>
                    <a:pt x="13" y="79"/>
                  </a:cubicBezTo>
                  <a:cubicBezTo>
                    <a:pt x="14" y="83"/>
                    <a:pt x="15" y="86"/>
                    <a:pt x="17" y="90"/>
                  </a:cubicBezTo>
                  <a:cubicBezTo>
                    <a:pt x="7" y="100"/>
                    <a:pt x="7" y="100"/>
                    <a:pt x="7" y="100"/>
                  </a:cubicBezTo>
                  <a:cubicBezTo>
                    <a:pt x="18" y="114"/>
                    <a:pt x="18" y="114"/>
                    <a:pt x="18" y="114"/>
                  </a:cubicBezTo>
                  <a:cubicBezTo>
                    <a:pt x="31" y="109"/>
                    <a:pt x="31" y="109"/>
                    <a:pt x="31" y="109"/>
                  </a:cubicBezTo>
                  <a:cubicBezTo>
                    <a:pt x="33" y="111"/>
                    <a:pt x="36" y="113"/>
                    <a:pt x="39" y="115"/>
                  </a:cubicBezTo>
                  <a:cubicBezTo>
                    <a:pt x="38" y="129"/>
                    <a:pt x="38" y="129"/>
                    <a:pt x="38" y="129"/>
                  </a:cubicBezTo>
                  <a:cubicBezTo>
                    <a:pt x="55" y="135"/>
                    <a:pt x="55" y="135"/>
                    <a:pt x="55" y="135"/>
                  </a:cubicBezTo>
                  <a:cubicBezTo>
                    <a:pt x="62" y="122"/>
                    <a:pt x="62" y="122"/>
                    <a:pt x="62" y="122"/>
                  </a:cubicBezTo>
                  <a:cubicBezTo>
                    <a:pt x="64" y="123"/>
                    <a:pt x="66" y="123"/>
                    <a:pt x="68" y="123"/>
                  </a:cubicBezTo>
                  <a:cubicBezTo>
                    <a:pt x="69" y="123"/>
                    <a:pt x="71" y="123"/>
                    <a:pt x="73" y="122"/>
                  </a:cubicBezTo>
                  <a:cubicBezTo>
                    <a:pt x="80" y="135"/>
                    <a:pt x="80" y="135"/>
                    <a:pt x="80" y="135"/>
                  </a:cubicBezTo>
                  <a:cubicBezTo>
                    <a:pt x="97" y="129"/>
                    <a:pt x="97" y="129"/>
                    <a:pt x="97" y="129"/>
                  </a:cubicBezTo>
                  <a:cubicBezTo>
                    <a:pt x="96" y="115"/>
                    <a:pt x="96" y="115"/>
                    <a:pt x="96" y="115"/>
                  </a:cubicBezTo>
                  <a:cubicBezTo>
                    <a:pt x="99" y="113"/>
                    <a:pt x="102" y="111"/>
                    <a:pt x="104" y="109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28" y="100"/>
                    <a:pt x="128" y="100"/>
                    <a:pt x="128" y="100"/>
                  </a:cubicBezTo>
                  <a:cubicBezTo>
                    <a:pt x="118" y="89"/>
                    <a:pt x="118" y="89"/>
                    <a:pt x="118" y="89"/>
                  </a:cubicBezTo>
                  <a:cubicBezTo>
                    <a:pt x="120" y="86"/>
                    <a:pt x="121" y="83"/>
                    <a:pt x="122" y="79"/>
                  </a:cubicBezTo>
                  <a:lnTo>
                    <a:pt x="135" y="76"/>
                  </a:lnTo>
                  <a:close/>
                  <a:moveTo>
                    <a:pt x="67" y="107"/>
                  </a:moveTo>
                  <a:cubicBezTo>
                    <a:pt x="46" y="107"/>
                    <a:pt x="28" y="89"/>
                    <a:pt x="28" y="67"/>
                  </a:cubicBezTo>
                  <a:cubicBezTo>
                    <a:pt x="28" y="45"/>
                    <a:pt x="46" y="27"/>
                    <a:pt x="67" y="27"/>
                  </a:cubicBezTo>
                  <a:cubicBezTo>
                    <a:pt x="89" y="27"/>
                    <a:pt x="107" y="45"/>
                    <a:pt x="107" y="67"/>
                  </a:cubicBezTo>
                  <a:cubicBezTo>
                    <a:pt x="107" y="89"/>
                    <a:pt x="89" y="107"/>
                    <a:pt x="67" y="10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5" name="组合 14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GrpSpPr/>
          <p:nvPr/>
        </p:nvGrpSpPr>
        <p:grpSpPr>
          <a:xfrm>
            <a:off x="6783734" y="5404925"/>
            <a:ext cx="263192" cy="336590"/>
            <a:chOff x="1605186" y="572440"/>
            <a:chExt cx="563562" cy="720725"/>
          </a:xfrm>
          <a:solidFill>
            <a:schemeClr val="bg1"/>
          </a:solidFill>
        </p:grpSpPr>
        <p:sp>
          <p:nvSpPr>
            <p:cNvPr id="16" name="Freeform 32"/>
            <p:cNvSpPr>
              <a:spLocks/>
            </p:cNvSpPr>
            <p:nvPr/>
          </p:nvSpPr>
          <p:spPr bwMode="auto">
            <a:xfrm>
              <a:off x="1814736" y="572440"/>
              <a:ext cx="142875" cy="720725"/>
            </a:xfrm>
            <a:custGeom>
              <a:avLst/>
              <a:gdLst>
                <a:gd name="T0" fmla="*/ 64 w 64"/>
                <a:gd name="T1" fmla="*/ 289 h 321"/>
                <a:gd name="T2" fmla="*/ 32 w 64"/>
                <a:gd name="T3" fmla="*/ 321 h 321"/>
                <a:gd name="T4" fmla="*/ 0 w 64"/>
                <a:gd name="T5" fmla="*/ 289 h 321"/>
                <a:gd name="T6" fmla="*/ 0 w 64"/>
                <a:gd name="T7" fmla="*/ 32 h 321"/>
                <a:gd name="T8" fmla="*/ 32 w 64"/>
                <a:gd name="T9" fmla="*/ 0 h 321"/>
                <a:gd name="T10" fmla="*/ 64 w 64"/>
                <a:gd name="T11" fmla="*/ 32 h 321"/>
                <a:gd name="T12" fmla="*/ 64 w 64"/>
                <a:gd name="T13" fmla="*/ 289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321">
                  <a:moveTo>
                    <a:pt x="64" y="289"/>
                  </a:moveTo>
                  <a:cubicBezTo>
                    <a:pt x="64" y="307"/>
                    <a:pt x="49" y="321"/>
                    <a:pt x="32" y="321"/>
                  </a:cubicBezTo>
                  <a:cubicBezTo>
                    <a:pt x="14" y="321"/>
                    <a:pt x="0" y="307"/>
                    <a:pt x="0" y="289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14"/>
                    <a:pt x="14" y="0"/>
                    <a:pt x="32" y="0"/>
                  </a:cubicBezTo>
                  <a:cubicBezTo>
                    <a:pt x="49" y="0"/>
                    <a:pt x="64" y="14"/>
                    <a:pt x="64" y="32"/>
                  </a:cubicBezTo>
                  <a:lnTo>
                    <a:pt x="64" y="28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33"/>
            <p:cNvSpPr>
              <a:spLocks/>
            </p:cNvSpPr>
            <p:nvPr/>
          </p:nvSpPr>
          <p:spPr bwMode="auto">
            <a:xfrm>
              <a:off x="1605186" y="1012177"/>
              <a:ext cx="141288" cy="280988"/>
            </a:xfrm>
            <a:custGeom>
              <a:avLst/>
              <a:gdLst>
                <a:gd name="T0" fmla="*/ 63 w 63"/>
                <a:gd name="T1" fmla="*/ 93 h 125"/>
                <a:gd name="T2" fmla="*/ 32 w 63"/>
                <a:gd name="T3" fmla="*/ 125 h 125"/>
                <a:gd name="T4" fmla="*/ 0 w 63"/>
                <a:gd name="T5" fmla="*/ 93 h 125"/>
                <a:gd name="T6" fmla="*/ 0 w 63"/>
                <a:gd name="T7" fmla="*/ 32 h 125"/>
                <a:gd name="T8" fmla="*/ 32 w 63"/>
                <a:gd name="T9" fmla="*/ 0 h 125"/>
                <a:gd name="T10" fmla="*/ 63 w 63"/>
                <a:gd name="T11" fmla="*/ 32 h 125"/>
                <a:gd name="T12" fmla="*/ 63 w 63"/>
                <a:gd name="T13" fmla="*/ 93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3" h="125">
                  <a:moveTo>
                    <a:pt x="63" y="93"/>
                  </a:moveTo>
                  <a:cubicBezTo>
                    <a:pt x="63" y="111"/>
                    <a:pt x="49" y="125"/>
                    <a:pt x="32" y="125"/>
                  </a:cubicBezTo>
                  <a:cubicBezTo>
                    <a:pt x="14" y="125"/>
                    <a:pt x="0" y="111"/>
                    <a:pt x="0" y="93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14"/>
                    <a:pt x="14" y="0"/>
                    <a:pt x="32" y="0"/>
                  </a:cubicBezTo>
                  <a:cubicBezTo>
                    <a:pt x="49" y="0"/>
                    <a:pt x="63" y="14"/>
                    <a:pt x="63" y="32"/>
                  </a:cubicBezTo>
                  <a:lnTo>
                    <a:pt x="63" y="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34"/>
            <p:cNvSpPr>
              <a:spLocks/>
            </p:cNvSpPr>
            <p:nvPr/>
          </p:nvSpPr>
          <p:spPr bwMode="auto">
            <a:xfrm>
              <a:off x="2025873" y="804215"/>
              <a:ext cx="142875" cy="488950"/>
            </a:xfrm>
            <a:custGeom>
              <a:avLst/>
              <a:gdLst>
                <a:gd name="T0" fmla="*/ 64 w 64"/>
                <a:gd name="T1" fmla="*/ 186 h 218"/>
                <a:gd name="T2" fmla="*/ 32 w 64"/>
                <a:gd name="T3" fmla="*/ 218 h 218"/>
                <a:gd name="T4" fmla="*/ 0 w 64"/>
                <a:gd name="T5" fmla="*/ 186 h 218"/>
                <a:gd name="T6" fmla="*/ 0 w 64"/>
                <a:gd name="T7" fmla="*/ 32 h 218"/>
                <a:gd name="T8" fmla="*/ 32 w 64"/>
                <a:gd name="T9" fmla="*/ 0 h 218"/>
                <a:gd name="T10" fmla="*/ 64 w 64"/>
                <a:gd name="T11" fmla="*/ 32 h 218"/>
                <a:gd name="T12" fmla="*/ 64 w 64"/>
                <a:gd name="T13" fmla="*/ 186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218">
                  <a:moveTo>
                    <a:pt x="64" y="186"/>
                  </a:moveTo>
                  <a:cubicBezTo>
                    <a:pt x="64" y="204"/>
                    <a:pt x="49" y="218"/>
                    <a:pt x="32" y="218"/>
                  </a:cubicBezTo>
                  <a:cubicBezTo>
                    <a:pt x="14" y="218"/>
                    <a:pt x="0" y="204"/>
                    <a:pt x="0" y="186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14"/>
                    <a:pt x="14" y="0"/>
                    <a:pt x="32" y="0"/>
                  </a:cubicBezTo>
                  <a:cubicBezTo>
                    <a:pt x="49" y="0"/>
                    <a:pt x="64" y="14"/>
                    <a:pt x="64" y="32"/>
                  </a:cubicBezTo>
                  <a:lnTo>
                    <a:pt x="64" y="1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9" name="组合 18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GrpSpPr/>
          <p:nvPr/>
        </p:nvGrpSpPr>
        <p:grpSpPr>
          <a:xfrm>
            <a:off x="6766090" y="4229754"/>
            <a:ext cx="301739" cy="298627"/>
            <a:chOff x="6967126" y="4092464"/>
            <a:chExt cx="453105" cy="448433"/>
          </a:xfrm>
          <a:solidFill>
            <a:schemeClr val="bg1"/>
          </a:solidFill>
        </p:grpSpPr>
        <p:sp>
          <p:nvSpPr>
            <p:cNvPr id="20" name="Freeform 136"/>
            <p:cNvSpPr>
              <a:spLocks/>
            </p:cNvSpPr>
            <p:nvPr/>
          </p:nvSpPr>
          <p:spPr bwMode="auto">
            <a:xfrm>
              <a:off x="6967126" y="4343773"/>
              <a:ext cx="453105" cy="197124"/>
            </a:xfrm>
            <a:custGeom>
              <a:avLst/>
              <a:gdLst>
                <a:gd name="T0" fmla="*/ 103 w 205"/>
                <a:gd name="T1" fmla="*/ 19 h 89"/>
                <a:gd name="T2" fmla="*/ 47 w 205"/>
                <a:gd name="T3" fmla="*/ 0 h 89"/>
                <a:gd name="T4" fmla="*/ 0 w 205"/>
                <a:gd name="T5" fmla="*/ 0 h 89"/>
                <a:gd name="T6" fmla="*/ 0 w 205"/>
                <a:gd name="T7" fmla="*/ 67 h 89"/>
                <a:gd name="T8" fmla="*/ 22 w 205"/>
                <a:gd name="T9" fmla="*/ 89 h 89"/>
                <a:gd name="T10" fmla="*/ 183 w 205"/>
                <a:gd name="T11" fmla="*/ 89 h 89"/>
                <a:gd name="T12" fmla="*/ 205 w 205"/>
                <a:gd name="T13" fmla="*/ 67 h 89"/>
                <a:gd name="T14" fmla="*/ 205 w 205"/>
                <a:gd name="T15" fmla="*/ 0 h 89"/>
                <a:gd name="T16" fmla="*/ 158 w 205"/>
                <a:gd name="T17" fmla="*/ 0 h 89"/>
                <a:gd name="T18" fmla="*/ 103 w 205"/>
                <a:gd name="T19" fmla="*/ 1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5" h="89">
                  <a:moveTo>
                    <a:pt x="103" y="19"/>
                  </a:moveTo>
                  <a:cubicBezTo>
                    <a:pt x="82" y="19"/>
                    <a:pt x="62" y="12"/>
                    <a:pt x="4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79"/>
                    <a:pt x="10" y="89"/>
                    <a:pt x="22" y="89"/>
                  </a:cubicBezTo>
                  <a:cubicBezTo>
                    <a:pt x="183" y="89"/>
                    <a:pt x="183" y="89"/>
                    <a:pt x="183" y="89"/>
                  </a:cubicBezTo>
                  <a:cubicBezTo>
                    <a:pt x="195" y="89"/>
                    <a:pt x="205" y="79"/>
                    <a:pt x="205" y="67"/>
                  </a:cubicBezTo>
                  <a:cubicBezTo>
                    <a:pt x="205" y="0"/>
                    <a:pt x="205" y="0"/>
                    <a:pt x="205" y="0"/>
                  </a:cubicBezTo>
                  <a:cubicBezTo>
                    <a:pt x="158" y="0"/>
                    <a:pt x="158" y="0"/>
                    <a:pt x="158" y="0"/>
                  </a:cubicBezTo>
                  <a:cubicBezTo>
                    <a:pt x="143" y="12"/>
                    <a:pt x="124" y="19"/>
                    <a:pt x="103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137"/>
            <p:cNvSpPr>
              <a:spLocks noEditPoints="1"/>
            </p:cNvSpPr>
            <p:nvPr/>
          </p:nvSpPr>
          <p:spPr bwMode="auto">
            <a:xfrm>
              <a:off x="6967126" y="4092464"/>
              <a:ext cx="453105" cy="260652"/>
            </a:xfrm>
            <a:custGeom>
              <a:avLst/>
              <a:gdLst>
                <a:gd name="T0" fmla="*/ 183 w 205"/>
                <a:gd name="T1" fmla="*/ 42 h 118"/>
                <a:gd name="T2" fmla="*/ 180 w 205"/>
                <a:gd name="T3" fmla="*/ 42 h 118"/>
                <a:gd name="T4" fmla="*/ 154 w 205"/>
                <a:gd name="T5" fmla="*/ 42 h 118"/>
                <a:gd name="T6" fmla="*/ 154 w 205"/>
                <a:gd name="T7" fmla="*/ 22 h 118"/>
                <a:gd name="T8" fmla="*/ 132 w 205"/>
                <a:gd name="T9" fmla="*/ 0 h 118"/>
                <a:gd name="T10" fmla="*/ 73 w 205"/>
                <a:gd name="T11" fmla="*/ 0 h 118"/>
                <a:gd name="T12" fmla="*/ 51 w 205"/>
                <a:gd name="T13" fmla="*/ 22 h 118"/>
                <a:gd name="T14" fmla="*/ 51 w 205"/>
                <a:gd name="T15" fmla="*/ 42 h 118"/>
                <a:gd name="T16" fmla="*/ 25 w 205"/>
                <a:gd name="T17" fmla="*/ 42 h 118"/>
                <a:gd name="T18" fmla="*/ 22 w 205"/>
                <a:gd name="T19" fmla="*/ 42 h 118"/>
                <a:gd name="T20" fmla="*/ 0 w 205"/>
                <a:gd name="T21" fmla="*/ 64 h 118"/>
                <a:gd name="T22" fmla="*/ 0 w 205"/>
                <a:gd name="T23" fmla="*/ 101 h 118"/>
                <a:gd name="T24" fmla="*/ 54 w 205"/>
                <a:gd name="T25" fmla="*/ 101 h 118"/>
                <a:gd name="T26" fmla="*/ 103 w 205"/>
                <a:gd name="T27" fmla="*/ 118 h 118"/>
                <a:gd name="T28" fmla="*/ 151 w 205"/>
                <a:gd name="T29" fmla="*/ 101 h 118"/>
                <a:gd name="T30" fmla="*/ 205 w 205"/>
                <a:gd name="T31" fmla="*/ 101 h 118"/>
                <a:gd name="T32" fmla="*/ 205 w 205"/>
                <a:gd name="T33" fmla="*/ 64 h 118"/>
                <a:gd name="T34" fmla="*/ 183 w 205"/>
                <a:gd name="T35" fmla="*/ 42 h 118"/>
                <a:gd name="T36" fmla="*/ 67 w 205"/>
                <a:gd name="T37" fmla="*/ 26 h 118"/>
                <a:gd name="T38" fmla="*/ 67 w 205"/>
                <a:gd name="T39" fmla="*/ 22 h 118"/>
                <a:gd name="T40" fmla="*/ 73 w 205"/>
                <a:gd name="T41" fmla="*/ 17 h 118"/>
                <a:gd name="T42" fmla="*/ 132 w 205"/>
                <a:gd name="T43" fmla="*/ 17 h 118"/>
                <a:gd name="T44" fmla="*/ 138 w 205"/>
                <a:gd name="T45" fmla="*/ 22 h 118"/>
                <a:gd name="T46" fmla="*/ 138 w 205"/>
                <a:gd name="T47" fmla="*/ 26 h 118"/>
                <a:gd name="T48" fmla="*/ 138 w 205"/>
                <a:gd name="T49" fmla="*/ 42 h 118"/>
                <a:gd name="T50" fmla="*/ 67 w 205"/>
                <a:gd name="T51" fmla="*/ 42 h 118"/>
                <a:gd name="T52" fmla="*/ 67 w 205"/>
                <a:gd name="T53" fmla="*/ 26 h 118"/>
                <a:gd name="T54" fmla="*/ 101 w 205"/>
                <a:gd name="T55" fmla="*/ 101 h 118"/>
                <a:gd name="T56" fmla="*/ 85 w 205"/>
                <a:gd name="T57" fmla="*/ 86 h 118"/>
                <a:gd name="T58" fmla="*/ 101 w 205"/>
                <a:gd name="T59" fmla="*/ 70 h 118"/>
                <a:gd name="T60" fmla="*/ 117 w 205"/>
                <a:gd name="T61" fmla="*/ 86 h 118"/>
                <a:gd name="T62" fmla="*/ 101 w 205"/>
                <a:gd name="T63" fmla="*/ 101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05" h="118">
                  <a:moveTo>
                    <a:pt x="183" y="42"/>
                  </a:moveTo>
                  <a:cubicBezTo>
                    <a:pt x="180" y="42"/>
                    <a:pt x="180" y="42"/>
                    <a:pt x="180" y="42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22"/>
                    <a:pt x="154" y="22"/>
                    <a:pt x="154" y="22"/>
                  </a:cubicBezTo>
                  <a:cubicBezTo>
                    <a:pt x="154" y="10"/>
                    <a:pt x="144" y="0"/>
                    <a:pt x="132" y="0"/>
                  </a:cubicBezTo>
                  <a:cubicBezTo>
                    <a:pt x="73" y="0"/>
                    <a:pt x="73" y="0"/>
                    <a:pt x="73" y="0"/>
                  </a:cubicBezTo>
                  <a:cubicBezTo>
                    <a:pt x="61" y="0"/>
                    <a:pt x="51" y="10"/>
                    <a:pt x="51" y="22"/>
                  </a:cubicBezTo>
                  <a:cubicBezTo>
                    <a:pt x="51" y="42"/>
                    <a:pt x="51" y="42"/>
                    <a:pt x="51" y="42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2" y="42"/>
                    <a:pt x="22" y="42"/>
                    <a:pt x="22" y="42"/>
                  </a:cubicBezTo>
                  <a:cubicBezTo>
                    <a:pt x="10" y="42"/>
                    <a:pt x="0" y="52"/>
                    <a:pt x="0" y="64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54" y="101"/>
                    <a:pt x="54" y="101"/>
                    <a:pt x="54" y="101"/>
                  </a:cubicBezTo>
                  <a:cubicBezTo>
                    <a:pt x="67" y="112"/>
                    <a:pt x="84" y="118"/>
                    <a:pt x="103" y="118"/>
                  </a:cubicBezTo>
                  <a:cubicBezTo>
                    <a:pt x="121" y="118"/>
                    <a:pt x="138" y="112"/>
                    <a:pt x="151" y="101"/>
                  </a:cubicBezTo>
                  <a:cubicBezTo>
                    <a:pt x="205" y="101"/>
                    <a:pt x="205" y="101"/>
                    <a:pt x="205" y="101"/>
                  </a:cubicBezTo>
                  <a:cubicBezTo>
                    <a:pt x="205" y="64"/>
                    <a:pt x="205" y="64"/>
                    <a:pt x="205" y="64"/>
                  </a:cubicBezTo>
                  <a:cubicBezTo>
                    <a:pt x="205" y="52"/>
                    <a:pt x="195" y="42"/>
                    <a:pt x="183" y="42"/>
                  </a:cubicBezTo>
                  <a:close/>
                  <a:moveTo>
                    <a:pt x="67" y="26"/>
                  </a:moveTo>
                  <a:cubicBezTo>
                    <a:pt x="67" y="22"/>
                    <a:pt x="67" y="22"/>
                    <a:pt x="67" y="22"/>
                  </a:cubicBezTo>
                  <a:cubicBezTo>
                    <a:pt x="67" y="19"/>
                    <a:pt x="70" y="17"/>
                    <a:pt x="73" y="17"/>
                  </a:cubicBezTo>
                  <a:cubicBezTo>
                    <a:pt x="132" y="17"/>
                    <a:pt x="132" y="17"/>
                    <a:pt x="132" y="17"/>
                  </a:cubicBezTo>
                  <a:cubicBezTo>
                    <a:pt x="135" y="17"/>
                    <a:pt x="138" y="19"/>
                    <a:pt x="138" y="22"/>
                  </a:cubicBezTo>
                  <a:cubicBezTo>
                    <a:pt x="138" y="26"/>
                    <a:pt x="138" y="26"/>
                    <a:pt x="138" y="26"/>
                  </a:cubicBezTo>
                  <a:cubicBezTo>
                    <a:pt x="138" y="42"/>
                    <a:pt x="138" y="42"/>
                    <a:pt x="138" y="42"/>
                  </a:cubicBezTo>
                  <a:cubicBezTo>
                    <a:pt x="67" y="42"/>
                    <a:pt x="67" y="42"/>
                    <a:pt x="67" y="42"/>
                  </a:cubicBezTo>
                  <a:lnTo>
                    <a:pt x="67" y="26"/>
                  </a:lnTo>
                  <a:close/>
                  <a:moveTo>
                    <a:pt x="101" y="101"/>
                  </a:moveTo>
                  <a:cubicBezTo>
                    <a:pt x="92" y="101"/>
                    <a:pt x="85" y="94"/>
                    <a:pt x="85" y="86"/>
                  </a:cubicBezTo>
                  <a:cubicBezTo>
                    <a:pt x="85" y="77"/>
                    <a:pt x="92" y="70"/>
                    <a:pt x="101" y="70"/>
                  </a:cubicBezTo>
                  <a:cubicBezTo>
                    <a:pt x="110" y="70"/>
                    <a:pt x="117" y="77"/>
                    <a:pt x="117" y="86"/>
                  </a:cubicBezTo>
                  <a:cubicBezTo>
                    <a:pt x="117" y="94"/>
                    <a:pt x="110" y="101"/>
                    <a:pt x="101" y="10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22" name="组合 21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GrpSpPr/>
          <p:nvPr/>
        </p:nvGrpSpPr>
        <p:grpSpPr>
          <a:xfrm>
            <a:off x="6759979" y="1856865"/>
            <a:ext cx="310703" cy="297150"/>
            <a:chOff x="1004888" y="993775"/>
            <a:chExt cx="2438400" cy="2332038"/>
          </a:xfrm>
          <a:solidFill>
            <a:schemeClr val="bg1"/>
          </a:solidFill>
        </p:grpSpPr>
        <p:sp>
          <p:nvSpPr>
            <p:cNvPr id="23" name="Freeform 25"/>
            <p:cNvSpPr>
              <a:spLocks/>
            </p:cNvSpPr>
            <p:nvPr/>
          </p:nvSpPr>
          <p:spPr bwMode="auto">
            <a:xfrm>
              <a:off x="1898651" y="2670175"/>
              <a:ext cx="655638" cy="655638"/>
            </a:xfrm>
            <a:custGeom>
              <a:avLst/>
              <a:gdLst>
                <a:gd name="T0" fmla="*/ 206 w 413"/>
                <a:gd name="T1" fmla="*/ 413 h 413"/>
                <a:gd name="T2" fmla="*/ 0 w 413"/>
                <a:gd name="T3" fmla="*/ 0 h 413"/>
                <a:gd name="T4" fmla="*/ 413 w 413"/>
                <a:gd name="T5" fmla="*/ 0 h 413"/>
                <a:gd name="T6" fmla="*/ 206 w 413"/>
                <a:gd name="T7" fmla="*/ 413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13" h="413">
                  <a:moveTo>
                    <a:pt x="206" y="413"/>
                  </a:moveTo>
                  <a:lnTo>
                    <a:pt x="0" y="0"/>
                  </a:lnTo>
                  <a:lnTo>
                    <a:pt x="413" y="0"/>
                  </a:lnTo>
                  <a:lnTo>
                    <a:pt x="206" y="4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4" name="任意多边形 23"/>
            <p:cNvSpPr>
              <a:spLocks noChangeArrowheads="1"/>
            </p:cNvSpPr>
            <p:nvPr/>
          </p:nvSpPr>
          <p:spPr bwMode="auto">
            <a:xfrm>
              <a:off x="1004888" y="993775"/>
              <a:ext cx="2438400" cy="1774825"/>
            </a:xfrm>
            <a:custGeom>
              <a:avLst/>
              <a:gdLst>
                <a:gd name="connsiteX0" fmla="*/ 290196 w 2438400"/>
                <a:gd name="connsiteY0" fmla="*/ 0 h 1774825"/>
                <a:gd name="connsiteX1" fmla="*/ 2151973 w 2438400"/>
                <a:gd name="connsiteY1" fmla="*/ 0 h 1774825"/>
                <a:gd name="connsiteX2" fmla="*/ 2438400 w 2438400"/>
                <a:gd name="connsiteY2" fmla="*/ 286384 h 1774825"/>
                <a:gd name="connsiteX3" fmla="*/ 2438400 w 2438400"/>
                <a:gd name="connsiteY3" fmla="*/ 1484673 h 1774825"/>
                <a:gd name="connsiteX4" fmla="*/ 2151973 w 2438400"/>
                <a:gd name="connsiteY4" fmla="*/ 1774825 h 1774825"/>
                <a:gd name="connsiteX5" fmla="*/ 290196 w 2438400"/>
                <a:gd name="connsiteY5" fmla="*/ 1774825 h 1774825"/>
                <a:gd name="connsiteX6" fmla="*/ 0 w 2438400"/>
                <a:gd name="connsiteY6" fmla="*/ 1484673 h 1774825"/>
                <a:gd name="connsiteX7" fmla="*/ 0 w 2438400"/>
                <a:gd name="connsiteY7" fmla="*/ 286384 h 1774825"/>
                <a:gd name="connsiteX8" fmla="*/ 290196 w 2438400"/>
                <a:gd name="connsiteY8" fmla="*/ 0 h 1774825"/>
                <a:gd name="connsiteX9" fmla="*/ 471488 w 2438400"/>
                <a:gd name="connsiteY9" fmla="*/ 425450 h 1774825"/>
                <a:gd name="connsiteX10" fmla="*/ 471488 w 2438400"/>
                <a:gd name="connsiteY10" fmla="*/ 598488 h 1774825"/>
                <a:gd name="connsiteX11" fmla="*/ 1971676 w 2438400"/>
                <a:gd name="connsiteY11" fmla="*/ 598488 h 1774825"/>
                <a:gd name="connsiteX12" fmla="*/ 1971676 w 2438400"/>
                <a:gd name="connsiteY12" fmla="*/ 425450 h 1774825"/>
                <a:gd name="connsiteX13" fmla="*/ 471488 w 2438400"/>
                <a:gd name="connsiteY13" fmla="*/ 425450 h 1774825"/>
                <a:gd name="connsiteX14" fmla="*/ 471488 w 2438400"/>
                <a:gd name="connsiteY14" fmla="*/ 801688 h 1774825"/>
                <a:gd name="connsiteX15" fmla="*/ 471488 w 2438400"/>
                <a:gd name="connsiteY15" fmla="*/ 971551 h 1774825"/>
                <a:gd name="connsiteX16" fmla="*/ 1971676 w 2438400"/>
                <a:gd name="connsiteY16" fmla="*/ 971551 h 1774825"/>
                <a:gd name="connsiteX17" fmla="*/ 1971676 w 2438400"/>
                <a:gd name="connsiteY17" fmla="*/ 801688 h 1774825"/>
                <a:gd name="connsiteX18" fmla="*/ 471488 w 2438400"/>
                <a:gd name="connsiteY18" fmla="*/ 801688 h 1774825"/>
                <a:gd name="connsiteX19" fmla="*/ 471488 w 2438400"/>
                <a:gd name="connsiteY19" fmla="*/ 1174750 h 1774825"/>
                <a:gd name="connsiteX20" fmla="*/ 471488 w 2438400"/>
                <a:gd name="connsiteY20" fmla="*/ 1347788 h 1774825"/>
                <a:gd name="connsiteX21" fmla="*/ 1971676 w 2438400"/>
                <a:gd name="connsiteY21" fmla="*/ 1347788 h 1774825"/>
                <a:gd name="connsiteX22" fmla="*/ 1971676 w 2438400"/>
                <a:gd name="connsiteY22" fmla="*/ 1174750 h 1774825"/>
                <a:gd name="connsiteX23" fmla="*/ 471488 w 2438400"/>
                <a:gd name="connsiteY23" fmla="*/ 1174750 h 1774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438400" h="1774825">
                  <a:moveTo>
                    <a:pt x="290196" y="0"/>
                  </a:moveTo>
                  <a:cubicBezTo>
                    <a:pt x="2151973" y="0"/>
                    <a:pt x="2151973" y="0"/>
                    <a:pt x="2151973" y="0"/>
                  </a:cubicBezTo>
                  <a:cubicBezTo>
                    <a:pt x="2310262" y="0"/>
                    <a:pt x="2438400" y="128119"/>
                    <a:pt x="2438400" y="286384"/>
                  </a:cubicBezTo>
                  <a:lnTo>
                    <a:pt x="2438400" y="1484673"/>
                  </a:lnTo>
                  <a:cubicBezTo>
                    <a:pt x="2438400" y="1646706"/>
                    <a:pt x="2310262" y="1774825"/>
                    <a:pt x="2151973" y="1774825"/>
                  </a:cubicBezTo>
                  <a:cubicBezTo>
                    <a:pt x="290196" y="1774825"/>
                    <a:pt x="290196" y="1774825"/>
                    <a:pt x="290196" y="1774825"/>
                  </a:cubicBezTo>
                  <a:cubicBezTo>
                    <a:pt x="131907" y="1774825"/>
                    <a:pt x="0" y="1646706"/>
                    <a:pt x="0" y="1484673"/>
                  </a:cubicBezTo>
                  <a:cubicBezTo>
                    <a:pt x="0" y="286384"/>
                    <a:pt x="0" y="286384"/>
                    <a:pt x="0" y="286384"/>
                  </a:cubicBezTo>
                  <a:cubicBezTo>
                    <a:pt x="0" y="128119"/>
                    <a:pt x="131907" y="0"/>
                    <a:pt x="290196" y="0"/>
                  </a:cubicBezTo>
                  <a:close/>
                  <a:moveTo>
                    <a:pt x="471488" y="425450"/>
                  </a:moveTo>
                  <a:lnTo>
                    <a:pt x="471488" y="598488"/>
                  </a:lnTo>
                  <a:lnTo>
                    <a:pt x="1971676" y="598488"/>
                  </a:lnTo>
                  <a:lnTo>
                    <a:pt x="1971676" y="425450"/>
                  </a:lnTo>
                  <a:lnTo>
                    <a:pt x="471488" y="425450"/>
                  </a:lnTo>
                  <a:close/>
                  <a:moveTo>
                    <a:pt x="471488" y="801688"/>
                  </a:moveTo>
                  <a:lnTo>
                    <a:pt x="471488" y="971551"/>
                  </a:lnTo>
                  <a:lnTo>
                    <a:pt x="1971676" y="971551"/>
                  </a:lnTo>
                  <a:lnTo>
                    <a:pt x="1971676" y="801688"/>
                  </a:lnTo>
                  <a:lnTo>
                    <a:pt x="471488" y="801688"/>
                  </a:lnTo>
                  <a:close/>
                  <a:moveTo>
                    <a:pt x="471488" y="1174750"/>
                  </a:moveTo>
                  <a:lnTo>
                    <a:pt x="471488" y="1347788"/>
                  </a:lnTo>
                  <a:lnTo>
                    <a:pt x="1971676" y="1347788"/>
                  </a:lnTo>
                  <a:lnTo>
                    <a:pt x="1971676" y="1174750"/>
                  </a:lnTo>
                  <a:lnTo>
                    <a:pt x="471488" y="117475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2" name="组合 1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GrpSpPr/>
          <p:nvPr/>
        </p:nvGrpSpPr>
        <p:grpSpPr>
          <a:xfrm>
            <a:off x="936734" y="1575877"/>
            <a:ext cx="4321012" cy="4805861"/>
            <a:chOff x="936734" y="1575877"/>
            <a:chExt cx="4342552" cy="4805861"/>
          </a:xfrm>
        </p:grpSpPr>
        <p:grpSp>
          <p:nvGrpSpPr>
            <p:cNvPr id="25" name="组合 24" descr="e7d195523061f1c0205959036996ad55c215b892a7aac5c0B9ADEF7896FB48F2EF97163A2DE1401E1875DEDC438B7864AD24CA23553DBBBD975DAF4CAD4A2592689FFB6CEE59FFA55B2702D0E5EE29CDFC0DD98BC7D6A39A972B9CF5C57439F63DF8F9992C06A5DCF328E37031B8E7966000C8DF7F63EAFDD8644C15722395F61CC450D784C36B19"/>
            <p:cNvGrpSpPr/>
            <p:nvPr/>
          </p:nvGrpSpPr>
          <p:grpSpPr>
            <a:xfrm>
              <a:off x="936734" y="3522706"/>
              <a:ext cx="1064263" cy="1079581"/>
              <a:chOff x="1149385" y="3565236"/>
              <a:chExt cx="1064263" cy="1079581"/>
            </a:xfrm>
            <a:solidFill>
              <a:schemeClr val="tx1">
                <a:lumMod val="75000"/>
                <a:lumOff val="25000"/>
              </a:schemeClr>
            </a:solidFill>
          </p:grpSpPr>
          <p:sp>
            <p:nvSpPr>
              <p:cNvPr id="26" name="任意多边形 25"/>
              <p:cNvSpPr/>
              <p:nvPr/>
            </p:nvSpPr>
            <p:spPr>
              <a:xfrm>
                <a:off x="1149385" y="3565236"/>
                <a:ext cx="659198" cy="1079581"/>
              </a:xfrm>
              <a:custGeom>
                <a:avLst/>
                <a:gdLst>
                  <a:gd name="connsiteX0" fmla="*/ 499568 w 659198"/>
                  <a:gd name="connsiteY0" fmla="*/ 828193 h 1079581"/>
                  <a:gd name="connsiteX1" fmla="*/ 405928 w 659198"/>
                  <a:gd name="connsiteY1" fmla="*/ 921833 h 1079581"/>
                  <a:gd name="connsiteX2" fmla="*/ 499568 w 659198"/>
                  <a:gd name="connsiteY2" fmla="*/ 1015473 h 1079581"/>
                  <a:gd name="connsiteX3" fmla="*/ 593208 w 659198"/>
                  <a:gd name="connsiteY3" fmla="*/ 921833 h 1079581"/>
                  <a:gd name="connsiteX4" fmla="*/ 499568 w 659198"/>
                  <a:gd name="connsiteY4" fmla="*/ 828193 h 1079581"/>
                  <a:gd name="connsiteX5" fmla="*/ 228794 w 659198"/>
                  <a:gd name="connsiteY5" fmla="*/ 692728 h 1079581"/>
                  <a:gd name="connsiteX6" fmla="*/ 177572 w 659198"/>
                  <a:gd name="connsiteY6" fmla="*/ 743950 h 1079581"/>
                  <a:gd name="connsiteX7" fmla="*/ 177572 w 659198"/>
                  <a:gd name="connsiteY7" fmla="*/ 961700 h 1079581"/>
                  <a:gd name="connsiteX8" fmla="*/ 228794 w 659198"/>
                  <a:gd name="connsiteY8" fmla="*/ 1012922 h 1079581"/>
                  <a:gd name="connsiteX9" fmla="*/ 298762 w 659198"/>
                  <a:gd name="connsiteY9" fmla="*/ 1012922 h 1079581"/>
                  <a:gd name="connsiteX10" fmla="*/ 349984 w 659198"/>
                  <a:gd name="connsiteY10" fmla="*/ 961700 h 1079581"/>
                  <a:gd name="connsiteX11" fmla="*/ 349984 w 659198"/>
                  <a:gd name="connsiteY11" fmla="*/ 743950 h 1079581"/>
                  <a:gd name="connsiteX12" fmla="*/ 298762 w 659198"/>
                  <a:gd name="connsiteY12" fmla="*/ 692728 h 1079581"/>
                  <a:gd name="connsiteX13" fmla="*/ 129852 w 659198"/>
                  <a:gd name="connsiteY13" fmla="*/ 0 h 1079581"/>
                  <a:gd name="connsiteX14" fmla="*/ 456200 w 659198"/>
                  <a:gd name="connsiteY14" fmla="*/ 0 h 1079581"/>
                  <a:gd name="connsiteX15" fmla="*/ 537790 w 659198"/>
                  <a:gd name="connsiteY15" fmla="*/ 81590 h 1079581"/>
                  <a:gd name="connsiteX16" fmla="*/ 537790 w 659198"/>
                  <a:gd name="connsiteY16" fmla="*/ 183832 h 1079581"/>
                  <a:gd name="connsiteX17" fmla="*/ 642469 w 659198"/>
                  <a:gd name="connsiteY17" fmla="*/ 183832 h 1079581"/>
                  <a:gd name="connsiteX18" fmla="*/ 642469 w 659198"/>
                  <a:gd name="connsiteY18" fmla="*/ 692728 h 1079581"/>
                  <a:gd name="connsiteX19" fmla="*/ 535614 w 659198"/>
                  <a:gd name="connsiteY19" fmla="*/ 692728 h 1079581"/>
                  <a:gd name="connsiteX20" fmla="*/ 531378 w 659198"/>
                  <a:gd name="connsiteY20" fmla="*/ 713709 h 1079581"/>
                  <a:gd name="connsiteX21" fmla="*/ 513893 w 659198"/>
                  <a:gd name="connsiteY21" fmla="*/ 739643 h 1079581"/>
                  <a:gd name="connsiteX22" fmla="*/ 494688 w 659198"/>
                  <a:gd name="connsiteY22" fmla="*/ 752591 h 1079581"/>
                  <a:gd name="connsiteX23" fmla="*/ 494688 w 659198"/>
                  <a:gd name="connsiteY23" fmla="*/ 763540 h 1079581"/>
                  <a:gd name="connsiteX24" fmla="*/ 501225 w 659198"/>
                  <a:gd name="connsiteY24" fmla="*/ 763540 h 1079581"/>
                  <a:gd name="connsiteX25" fmla="*/ 659198 w 659198"/>
                  <a:gd name="connsiteY25" fmla="*/ 921513 h 1079581"/>
                  <a:gd name="connsiteX26" fmla="*/ 501225 w 659198"/>
                  <a:gd name="connsiteY26" fmla="*/ 1079486 h 1079581"/>
                  <a:gd name="connsiteX27" fmla="*/ 451813 w 659198"/>
                  <a:gd name="connsiteY27" fmla="*/ 1079486 h 1079581"/>
                  <a:gd name="connsiteX28" fmla="*/ 451584 w 659198"/>
                  <a:gd name="connsiteY28" fmla="*/ 1079581 h 1079581"/>
                  <a:gd name="connsiteX29" fmla="*/ 139087 w 659198"/>
                  <a:gd name="connsiteY29" fmla="*/ 1079581 h 1079581"/>
                  <a:gd name="connsiteX30" fmla="*/ 95983 w 659198"/>
                  <a:gd name="connsiteY30" fmla="*/ 1036477 h 1079581"/>
                  <a:gd name="connsiteX31" fmla="*/ 95983 w 659198"/>
                  <a:gd name="connsiteY31" fmla="*/ 755705 h 1079581"/>
                  <a:gd name="connsiteX32" fmla="*/ 72160 w 659198"/>
                  <a:gd name="connsiteY32" fmla="*/ 739643 h 1079581"/>
                  <a:gd name="connsiteX33" fmla="*/ 48262 w 659198"/>
                  <a:gd name="connsiteY33" fmla="*/ 681950 h 1079581"/>
                  <a:gd name="connsiteX34" fmla="*/ 48262 w 659198"/>
                  <a:gd name="connsiteY34" fmla="*/ 618374 h 1079581"/>
                  <a:gd name="connsiteX35" fmla="*/ 38990 w 659198"/>
                  <a:gd name="connsiteY35" fmla="*/ 605940 h 1079581"/>
                  <a:gd name="connsiteX36" fmla="*/ 0 w 659198"/>
                  <a:gd name="connsiteY36" fmla="*/ 418716 h 1079581"/>
                  <a:gd name="connsiteX37" fmla="*/ 38990 w 659198"/>
                  <a:gd name="connsiteY37" fmla="*/ 231492 h 1079581"/>
                  <a:gd name="connsiteX38" fmla="*/ 48262 w 659198"/>
                  <a:gd name="connsiteY38" fmla="*/ 219058 h 1079581"/>
                  <a:gd name="connsiteX39" fmla="*/ 48262 w 659198"/>
                  <a:gd name="connsiteY39" fmla="*/ 81590 h 1079581"/>
                  <a:gd name="connsiteX40" fmla="*/ 129852 w 659198"/>
                  <a:gd name="connsiteY40" fmla="*/ 0 h 10795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659198" h="1079581">
                    <a:moveTo>
                      <a:pt x="499568" y="828193"/>
                    </a:moveTo>
                    <a:cubicBezTo>
                      <a:pt x="447852" y="828193"/>
                      <a:pt x="405928" y="870117"/>
                      <a:pt x="405928" y="921833"/>
                    </a:cubicBezTo>
                    <a:cubicBezTo>
                      <a:pt x="405928" y="973549"/>
                      <a:pt x="447852" y="1015473"/>
                      <a:pt x="499568" y="1015473"/>
                    </a:cubicBezTo>
                    <a:cubicBezTo>
                      <a:pt x="551284" y="1015473"/>
                      <a:pt x="593208" y="973549"/>
                      <a:pt x="593208" y="921833"/>
                    </a:cubicBezTo>
                    <a:cubicBezTo>
                      <a:pt x="593208" y="870117"/>
                      <a:pt x="551284" y="828193"/>
                      <a:pt x="499568" y="828193"/>
                    </a:cubicBezTo>
                    <a:close/>
                    <a:moveTo>
                      <a:pt x="228794" y="692728"/>
                    </a:moveTo>
                    <a:cubicBezTo>
                      <a:pt x="200505" y="692728"/>
                      <a:pt x="177572" y="715661"/>
                      <a:pt x="177572" y="743950"/>
                    </a:cubicBezTo>
                    <a:lnTo>
                      <a:pt x="177572" y="961700"/>
                    </a:lnTo>
                    <a:cubicBezTo>
                      <a:pt x="177572" y="989989"/>
                      <a:pt x="200505" y="1012922"/>
                      <a:pt x="228794" y="1012922"/>
                    </a:cubicBezTo>
                    <a:lnTo>
                      <a:pt x="298762" y="1012922"/>
                    </a:lnTo>
                    <a:cubicBezTo>
                      <a:pt x="327051" y="1012922"/>
                      <a:pt x="349984" y="989989"/>
                      <a:pt x="349984" y="961700"/>
                    </a:cubicBezTo>
                    <a:lnTo>
                      <a:pt x="349984" y="743950"/>
                    </a:lnTo>
                    <a:cubicBezTo>
                      <a:pt x="349984" y="715661"/>
                      <a:pt x="327051" y="692728"/>
                      <a:pt x="298762" y="692728"/>
                    </a:cubicBezTo>
                    <a:close/>
                    <a:moveTo>
                      <a:pt x="129852" y="0"/>
                    </a:moveTo>
                    <a:lnTo>
                      <a:pt x="456200" y="0"/>
                    </a:lnTo>
                    <a:cubicBezTo>
                      <a:pt x="501261" y="0"/>
                      <a:pt x="537790" y="36529"/>
                      <a:pt x="537790" y="81590"/>
                    </a:cubicBezTo>
                    <a:lnTo>
                      <a:pt x="537790" y="183832"/>
                    </a:lnTo>
                    <a:lnTo>
                      <a:pt x="642469" y="183832"/>
                    </a:lnTo>
                    <a:lnTo>
                      <a:pt x="642469" y="692728"/>
                    </a:lnTo>
                    <a:lnTo>
                      <a:pt x="535614" y="692728"/>
                    </a:lnTo>
                    <a:lnTo>
                      <a:pt x="531378" y="713709"/>
                    </a:lnTo>
                    <a:cubicBezTo>
                      <a:pt x="527250" y="723470"/>
                      <a:pt x="521276" y="732261"/>
                      <a:pt x="513893" y="739643"/>
                    </a:cubicBezTo>
                    <a:lnTo>
                      <a:pt x="494688" y="752591"/>
                    </a:lnTo>
                    <a:lnTo>
                      <a:pt x="494688" y="763540"/>
                    </a:lnTo>
                    <a:lnTo>
                      <a:pt x="501225" y="763540"/>
                    </a:lnTo>
                    <a:cubicBezTo>
                      <a:pt x="588471" y="763540"/>
                      <a:pt x="659198" y="834267"/>
                      <a:pt x="659198" y="921513"/>
                    </a:cubicBezTo>
                    <a:cubicBezTo>
                      <a:pt x="659198" y="1008759"/>
                      <a:pt x="588471" y="1079486"/>
                      <a:pt x="501225" y="1079486"/>
                    </a:cubicBezTo>
                    <a:lnTo>
                      <a:pt x="451813" y="1079486"/>
                    </a:lnTo>
                    <a:lnTo>
                      <a:pt x="451584" y="1079581"/>
                    </a:lnTo>
                    <a:lnTo>
                      <a:pt x="139087" y="1079581"/>
                    </a:lnTo>
                    <a:cubicBezTo>
                      <a:pt x="115281" y="1079581"/>
                      <a:pt x="95983" y="1060283"/>
                      <a:pt x="95983" y="1036477"/>
                    </a:cubicBezTo>
                    <a:lnTo>
                      <a:pt x="95983" y="755705"/>
                    </a:lnTo>
                    <a:lnTo>
                      <a:pt x="72160" y="739643"/>
                    </a:lnTo>
                    <a:cubicBezTo>
                      <a:pt x="57395" y="724878"/>
                      <a:pt x="48262" y="704480"/>
                      <a:pt x="48262" y="681950"/>
                    </a:cubicBezTo>
                    <a:lnTo>
                      <a:pt x="48262" y="618374"/>
                    </a:lnTo>
                    <a:lnTo>
                      <a:pt x="38990" y="605940"/>
                    </a:lnTo>
                    <a:cubicBezTo>
                      <a:pt x="14900" y="558025"/>
                      <a:pt x="0" y="491832"/>
                      <a:pt x="0" y="418716"/>
                    </a:cubicBezTo>
                    <a:cubicBezTo>
                      <a:pt x="0" y="345601"/>
                      <a:pt x="14900" y="279407"/>
                      <a:pt x="38990" y="231492"/>
                    </a:cubicBezTo>
                    <a:lnTo>
                      <a:pt x="48262" y="219058"/>
                    </a:lnTo>
                    <a:lnTo>
                      <a:pt x="48262" y="81590"/>
                    </a:lnTo>
                    <a:cubicBezTo>
                      <a:pt x="48262" y="36529"/>
                      <a:pt x="84791" y="0"/>
                      <a:pt x="129852" y="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>
                <a:outerShdw blurRad="152400" sx="103000" sy="103000" algn="ctr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 b="1"/>
              </a:p>
            </p:txBody>
          </p:sp>
          <p:sp>
            <p:nvSpPr>
              <p:cNvPr id="27" name="矩形 26"/>
              <p:cNvSpPr/>
              <p:nvPr/>
            </p:nvSpPr>
            <p:spPr>
              <a:xfrm>
                <a:off x="1836150" y="3749068"/>
                <a:ext cx="202008" cy="508896"/>
              </a:xfrm>
              <a:prstGeom prst="rect">
                <a:avLst/>
              </a:prstGeom>
              <a:grpFill/>
              <a:ln>
                <a:noFill/>
              </a:ln>
              <a:effectLst>
                <a:outerShdw blurRad="152400" sx="103000" sy="103000" algn="ctr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 b="1"/>
              </a:p>
            </p:txBody>
          </p:sp>
          <p:sp>
            <p:nvSpPr>
              <p:cNvPr id="28" name="任意多边形 27"/>
              <p:cNvSpPr/>
              <p:nvPr/>
            </p:nvSpPr>
            <p:spPr>
              <a:xfrm>
                <a:off x="2075103" y="3731491"/>
                <a:ext cx="138545" cy="551103"/>
              </a:xfrm>
              <a:custGeom>
                <a:avLst/>
                <a:gdLst>
                  <a:gd name="connsiteX0" fmla="*/ 138545 w 138545"/>
                  <a:gd name="connsiteY0" fmla="*/ 551103 h 551103"/>
                  <a:gd name="connsiteX1" fmla="*/ 138545 w 138545"/>
                  <a:gd name="connsiteY1" fmla="*/ 0 h 551103"/>
                  <a:gd name="connsiteX2" fmla="*/ 61576 w 138545"/>
                  <a:gd name="connsiteY2" fmla="*/ 0 h 551103"/>
                  <a:gd name="connsiteX3" fmla="*/ 0 w 138545"/>
                  <a:gd name="connsiteY3" fmla="*/ 36945 h 551103"/>
                  <a:gd name="connsiteX4" fmla="*/ 0 w 138545"/>
                  <a:gd name="connsiteY4" fmla="*/ 498764 h 551103"/>
                  <a:gd name="connsiteX5" fmla="*/ 46182 w 138545"/>
                  <a:gd name="connsiteY5" fmla="*/ 551103 h 551103"/>
                  <a:gd name="connsiteX6" fmla="*/ 138545 w 138545"/>
                  <a:gd name="connsiteY6" fmla="*/ 551103 h 5511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8545" h="551103">
                    <a:moveTo>
                      <a:pt x="138545" y="551103"/>
                    </a:moveTo>
                    <a:lnTo>
                      <a:pt x="138545" y="0"/>
                    </a:lnTo>
                    <a:lnTo>
                      <a:pt x="61576" y="0"/>
                    </a:lnTo>
                    <a:lnTo>
                      <a:pt x="0" y="36945"/>
                    </a:lnTo>
                    <a:lnTo>
                      <a:pt x="0" y="498764"/>
                    </a:lnTo>
                    <a:lnTo>
                      <a:pt x="46182" y="551103"/>
                    </a:lnTo>
                    <a:lnTo>
                      <a:pt x="138545" y="551103"/>
                    </a:lnTo>
                    <a:close/>
                  </a:path>
                </a:pathLst>
              </a:custGeom>
              <a:grpFill/>
              <a:ln>
                <a:noFill/>
              </a:ln>
              <a:effectLst>
                <a:outerShdw blurRad="152400" sx="103000" sy="103000" algn="ctr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 b="1"/>
              </a:p>
            </p:txBody>
          </p:sp>
        </p:grpSp>
        <p:sp>
          <p:nvSpPr>
            <p:cNvPr id="29" name="任意多边形 28" descr="e7d195523061f1c0205959036996ad55c215b892a7aac5c0B9ADEF7896FB48F2EF97163A2DE1401E1875DEDC438B7864AD24CA23553DBBBD975DAF4CAD4A2592689FFB6CEE59FFA55B2702D0E5EE29CDFC0DD98BC7D6A39A972B9CF5C57439F63DF8F9992C06A5DCF328E37031B8E7966000C8DF7F63EAFDD8644C15722395F61CC450D784C36B19"/>
            <p:cNvSpPr/>
            <p:nvPr/>
          </p:nvSpPr>
          <p:spPr>
            <a:xfrm>
              <a:off x="2069303" y="1575877"/>
              <a:ext cx="3197351" cy="2379058"/>
            </a:xfrm>
            <a:custGeom>
              <a:avLst/>
              <a:gdLst>
                <a:gd name="connsiteX0" fmla="*/ 0 w 3196354"/>
                <a:gd name="connsiteY0" fmla="*/ 2379058 h 2379058"/>
                <a:gd name="connsiteX1" fmla="*/ 1836892 w 3196354"/>
                <a:gd name="connsiteY1" fmla="*/ 0 h 2379058"/>
                <a:gd name="connsiteX2" fmla="*/ 2994053 w 3196354"/>
                <a:gd name="connsiteY2" fmla="*/ 0 h 2379058"/>
                <a:gd name="connsiteX3" fmla="*/ 3196354 w 3196354"/>
                <a:gd name="connsiteY3" fmla="*/ 161841 h 2379058"/>
                <a:gd name="connsiteX4" fmla="*/ 3196354 w 3196354"/>
                <a:gd name="connsiteY4" fmla="*/ 809204 h 2379058"/>
                <a:gd name="connsiteX5" fmla="*/ 3050697 w 3196354"/>
                <a:gd name="connsiteY5" fmla="*/ 1035781 h 2379058"/>
                <a:gd name="connsiteX6" fmla="*/ 1820708 w 3196354"/>
                <a:gd name="connsiteY6" fmla="*/ 1035781 h 2379058"/>
                <a:gd name="connsiteX7" fmla="*/ 0 w 3196354"/>
                <a:gd name="connsiteY7" fmla="*/ 2379058 h 2379058"/>
                <a:gd name="connsiteX0" fmla="*/ 0 w 3196354"/>
                <a:gd name="connsiteY0" fmla="*/ 2379058 h 2379058"/>
                <a:gd name="connsiteX1" fmla="*/ 1836892 w 3196354"/>
                <a:gd name="connsiteY1" fmla="*/ 0 h 2379058"/>
                <a:gd name="connsiteX2" fmla="*/ 2994053 w 3196354"/>
                <a:gd name="connsiteY2" fmla="*/ 0 h 2379058"/>
                <a:gd name="connsiteX3" fmla="*/ 3196354 w 3196354"/>
                <a:gd name="connsiteY3" fmla="*/ 161841 h 2379058"/>
                <a:gd name="connsiteX4" fmla="*/ 3196354 w 3196354"/>
                <a:gd name="connsiteY4" fmla="*/ 809204 h 2379058"/>
                <a:gd name="connsiteX5" fmla="*/ 3050697 w 3196354"/>
                <a:gd name="connsiteY5" fmla="*/ 1035781 h 2379058"/>
                <a:gd name="connsiteX6" fmla="*/ 1820708 w 3196354"/>
                <a:gd name="connsiteY6" fmla="*/ 1035781 h 2379058"/>
                <a:gd name="connsiteX7" fmla="*/ 0 w 3196354"/>
                <a:gd name="connsiteY7" fmla="*/ 2379058 h 2379058"/>
                <a:gd name="connsiteX0" fmla="*/ 0 w 3196354"/>
                <a:gd name="connsiteY0" fmla="*/ 2379058 h 2379058"/>
                <a:gd name="connsiteX1" fmla="*/ 1836892 w 3196354"/>
                <a:gd name="connsiteY1" fmla="*/ 0 h 2379058"/>
                <a:gd name="connsiteX2" fmla="*/ 2994053 w 3196354"/>
                <a:gd name="connsiteY2" fmla="*/ 0 h 2379058"/>
                <a:gd name="connsiteX3" fmla="*/ 3196354 w 3196354"/>
                <a:gd name="connsiteY3" fmla="*/ 161841 h 2379058"/>
                <a:gd name="connsiteX4" fmla="*/ 3196354 w 3196354"/>
                <a:gd name="connsiteY4" fmla="*/ 809204 h 2379058"/>
                <a:gd name="connsiteX5" fmla="*/ 3050697 w 3196354"/>
                <a:gd name="connsiteY5" fmla="*/ 1035781 h 2379058"/>
                <a:gd name="connsiteX6" fmla="*/ 1820708 w 3196354"/>
                <a:gd name="connsiteY6" fmla="*/ 1035781 h 2379058"/>
                <a:gd name="connsiteX7" fmla="*/ 0 w 3196354"/>
                <a:gd name="connsiteY7" fmla="*/ 2379058 h 2379058"/>
                <a:gd name="connsiteX0" fmla="*/ 0 w 3196795"/>
                <a:gd name="connsiteY0" fmla="*/ 2379058 h 2379058"/>
                <a:gd name="connsiteX1" fmla="*/ 1836892 w 3196795"/>
                <a:gd name="connsiteY1" fmla="*/ 0 h 2379058"/>
                <a:gd name="connsiteX2" fmla="*/ 2994053 w 3196795"/>
                <a:gd name="connsiteY2" fmla="*/ 0 h 2379058"/>
                <a:gd name="connsiteX3" fmla="*/ 3196354 w 3196795"/>
                <a:gd name="connsiteY3" fmla="*/ 161841 h 2379058"/>
                <a:gd name="connsiteX4" fmla="*/ 3196354 w 3196795"/>
                <a:gd name="connsiteY4" fmla="*/ 809204 h 2379058"/>
                <a:gd name="connsiteX5" fmla="*/ 3050697 w 3196795"/>
                <a:gd name="connsiteY5" fmla="*/ 1035781 h 2379058"/>
                <a:gd name="connsiteX6" fmla="*/ 1820708 w 3196795"/>
                <a:gd name="connsiteY6" fmla="*/ 1035781 h 2379058"/>
                <a:gd name="connsiteX7" fmla="*/ 0 w 3196795"/>
                <a:gd name="connsiteY7" fmla="*/ 2379058 h 2379058"/>
                <a:gd name="connsiteX0" fmla="*/ 0 w 3197351"/>
                <a:gd name="connsiteY0" fmla="*/ 2379058 h 2379058"/>
                <a:gd name="connsiteX1" fmla="*/ 1836892 w 3197351"/>
                <a:gd name="connsiteY1" fmla="*/ 0 h 2379058"/>
                <a:gd name="connsiteX2" fmla="*/ 2994053 w 3197351"/>
                <a:gd name="connsiteY2" fmla="*/ 0 h 2379058"/>
                <a:gd name="connsiteX3" fmla="*/ 3196354 w 3197351"/>
                <a:gd name="connsiteY3" fmla="*/ 161841 h 2379058"/>
                <a:gd name="connsiteX4" fmla="*/ 3196354 w 3197351"/>
                <a:gd name="connsiteY4" fmla="*/ 809204 h 2379058"/>
                <a:gd name="connsiteX5" fmla="*/ 3050697 w 3197351"/>
                <a:gd name="connsiteY5" fmla="*/ 1035781 h 2379058"/>
                <a:gd name="connsiteX6" fmla="*/ 1820708 w 3197351"/>
                <a:gd name="connsiteY6" fmla="*/ 1035781 h 2379058"/>
                <a:gd name="connsiteX7" fmla="*/ 0 w 3197351"/>
                <a:gd name="connsiteY7" fmla="*/ 2379058 h 2379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97351" h="2379058">
                  <a:moveTo>
                    <a:pt x="0" y="2379058"/>
                  </a:moveTo>
                  <a:lnTo>
                    <a:pt x="1836892" y="0"/>
                  </a:lnTo>
                  <a:lnTo>
                    <a:pt x="2994053" y="0"/>
                  </a:lnTo>
                  <a:cubicBezTo>
                    <a:pt x="3110039" y="13487"/>
                    <a:pt x="3185564" y="59341"/>
                    <a:pt x="3196354" y="161841"/>
                  </a:cubicBezTo>
                  <a:lnTo>
                    <a:pt x="3196354" y="809204"/>
                  </a:lnTo>
                  <a:cubicBezTo>
                    <a:pt x="3204446" y="925190"/>
                    <a:pt x="3163985" y="1024992"/>
                    <a:pt x="3050697" y="1035781"/>
                  </a:cubicBezTo>
                  <a:lnTo>
                    <a:pt x="1820708" y="1035781"/>
                  </a:lnTo>
                  <a:lnTo>
                    <a:pt x="0" y="2379058"/>
                  </a:lnTo>
                  <a:close/>
                </a:path>
              </a:pathLst>
            </a:custGeom>
            <a:solidFill>
              <a:srgbClr val="EE534F"/>
            </a:solidFill>
            <a:ln>
              <a:noFill/>
            </a:ln>
            <a:effectLst>
              <a:outerShdw blurRad="152400" sx="103000" sy="103000" algn="c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/>
            </a:p>
          </p:txBody>
        </p:sp>
        <p:sp>
          <p:nvSpPr>
            <p:cNvPr id="30" name="任意多边形 29" descr="e7d195523061f1c0205959036996ad55c215b892a7aac5c0B9ADEF7896FB48F2EF97163A2DE1401E1875DEDC438B7864AD24CA23553DBBBD975DAF4CAD4A2592689FFB6CEE59FFA55B2702D0E5EE29CDFC0DD98BC7D6A39A972B9CF5C57439F63DF8F9992C06A5DCF328E37031B8E7966000C8DF7F63EAFDD8644C15722395F61CC450D784C36B19"/>
            <p:cNvSpPr/>
            <p:nvPr/>
          </p:nvSpPr>
          <p:spPr>
            <a:xfrm flipV="1">
              <a:off x="2069303" y="4002680"/>
              <a:ext cx="3197351" cy="2379058"/>
            </a:xfrm>
            <a:custGeom>
              <a:avLst/>
              <a:gdLst>
                <a:gd name="connsiteX0" fmla="*/ 0 w 3196354"/>
                <a:gd name="connsiteY0" fmla="*/ 2379058 h 2379058"/>
                <a:gd name="connsiteX1" fmla="*/ 1836892 w 3196354"/>
                <a:gd name="connsiteY1" fmla="*/ 0 h 2379058"/>
                <a:gd name="connsiteX2" fmla="*/ 2994053 w 3196354"/>
                <a:gd name="connsiteY2" fmla="*/ 0 h 2379058"/>
                <a:gd name="connsiteX3" fmla="*/ 3196354 w 3196354"/>
                <a:gd name="connsiteY3" fmla="*/ 161841 h 2379058"/>
                <a:gd name="connsiteX4" fmla="*/ 3196354 w 3196354"/>
                <a:gd name="connsiteY4" fmla="*/ 809204 h 2379058"/>
                <a:gd name="connsiteX5" fmla="*/ 3050697 w 3196354"/>
                <a:gd name="connsiteY5" fmla="*/ 1035781 h 2379058"/>
                <a:gd name="connsiteX6" fmla="*/ 1820708 w 3196354"/>
                <a:gd name="connsiteY6" fmla="*/ 1035781 h 2379058"/>
                <a:gd name="connsiteX7" fmla="*/ 0 w 3196354"/>
                <a:gd name="connsiteY7" fmla="*/ 2379058 h 2379058"/>
                <a:gd name="connsiteX0" fmla="*/ 0 w 3196354"/>
                <a:gd name="connsiteY0" fmla="*/ 2379058 h 2379058"/>
                <a:gd name="connsiteX1" fmla="*/ 1836892 w 3196354"/>
                <a:gd name="connsiteY1" fmla="*/ 0 h 2379058"/>
                <a:gd name="connsiteX2" fmla="*/ 2994053 w 3196354"/>
                <a:gd name="connsiteY2" fmla="*/ 0 h 2379058"/>
                <a:gd name="connsiteX3" fmla="*/ 3196354 w 3196354"/>
                <a:gd name="connsiteY3" fmla="*/ 161841 h 2379058"/>
                <a:gd name="connsiteX4" fmla="*/ 3196354 w 3196354"/>
                <a:gd name="connsiteY4" fmla="*/ 809204 h 2379058"/>
                <a:gd name="connsiteX5" fmla="*/ 3050697 w 3196354"/>
                <a:gd name="connsiteY5" fmla="*/ 1035781 h 2379058"/>
                <a:gd name="connsiteX6" fmla="*/ 1820708 w 3196354"/>
                <a:gd name="connsiteY6" fmla="*/ 1035781 h 2379058"/>
                <a:gd name="connsiteX7" fmla="*/ 0 w 3196354"/>
                <a:gd name="connsiteY7" fmla="*/ 2379058 h 2379058"/>
                <a:gd name="connsiteX0" fmla="*/ 0 w 3196354"/>
                <a:gd name="connsiteY0" fmla="*/ 2379058 h 2379058"/>
                <a:gd name="connsiteX1" fmla="*/ 1836892 w 3196354"/>
                <a:gd name="connsiteY1" fmla="*/ 0 h 2379058"/>
                <a:gd name="connsiteX2" fmla="*/ 2994053 w 3196354"/>
                <a:gd name="connsiteY2" fmla="*/ 0 h 2379058"/>
                <a:gd name="connsiteX3" fmla="*/ 3196354 w 3196354"/>
                <a:gd name="connsiteY3" fmla="*/ 161841 h 2379058"/>
                <a:gd name="connsiteX4" fmla="*/ 3196354 w 3196354"/>
                <a:gd name="connsiteY4" fmla="*/ 809204 h 2379058"/>
                <a:gd name="connsiteX5" fmla="*/ 3050697 w 3196354"/>
                <a:gd name="connsiteY5" fmla="*/ 1035781 h 2379058"/>
                <a:gd name="connsiteX6" fmla="*/ 1820708 w 3196354"/>
                <a:gd name="connsiteY6" fmla="*/ 1035781 h 2379058"/>
                <a:gd name="connsiteX7" fmla="*/ 0 w 3196354"/>
                <a:gd name="connsiteY7" fmla="*/ 2379058 h 2379058"/>
                <a:gd name="connsiteX0" fmla="*/ 0 w 3196795"/>
                <a:gd name="connsiteY0" fmla="*/ 2379058 h 2379058"/>
                <a:gd name="connsiteX1" fmla="*/ 1836892 w 3196795"/>
                <a:gd name="connsiteY1" fmla="*/ 0 h 2379058"/>
                <a:gd name="connsiteX2" fmla="*/ 2994053 w 3196795"/>
                <a:gd name="connsiteY2" fmla="*/ 0 h 2379058"/>
                <a:gd name="connsiteX3" fmla="*/ 3196354 w 3196795"/>
                <a:gd name="connsiteY3" fmla="*/ 161841 h 2379058"/>
                <a:gd name="connsiteX4" fmla="*/ 3196354 w 3196795"/>
                <a:gd name="connsiteY4" fmla="*/ 809204 h 2379058"/>
                <a:gd name="connsiteX5" fmla="*/ 3050697 w 3196795"/>
                <a:gd name="connsiteY5" fmla="*/ 1035781 h 2379058"/>
                <a:gd name="connsiteX6" fmla="*/ 1820708 w 3196795"/>
                <a:gd name="connsiteY6" fmla="*/ 1035781 h 2379058"/>
                <a:gd name="connsiteX7" fmla="*/ 0 w 3196795"/>
                <a:gd name="connsiteY7" fmla="*/ 2379058 h 2379058"/>
                <a:gd name="connsiteX0" fmla="*/ 0 w 3197351"/>
                <a:gd name="connsiteY0" fmla="*/ 2379058 h 2379058"/>
                <a:gd name="connsiteX1" fmla="*/ 1836892 w 3197351"/>
                <a:gd name="connsiteY1" fmla="*/ 0 h 2379058"/>
                <a:gd name="connsiteX2" fmla="*/ 2994053 w 3197351"/>
                <a:gd name="connsiteY2" fmla="*/ 0 h 2379058"/>
                <a:gd name="connsiteX3" fmla="*/ 3196354 w 3197351"/>
                <a:gd name="connsiteY3" fmla="*/ 161841 h 2379058"/>
                <a:gd name="connsiteX4" fmla="*/ 3196354 w 3197351"/>
                <a:gd name="connsiteY4" fmla="*/ 809204 h 2379058"/>
                <a:gd name="connsiteX5" fmla="*/ 3050697 w 3197351"/>
                <a:gd name="connsiteY5" fmla="*/ 1035781 h 2379058"/>
                <a:gd name="connsiteX6" fmla="*/ 1820708 w 3197351"/>
                <a:gd name="connsiteY6" fmla="*/ 1035781 h 2379058"/>
                <a:gd name="connsiteX7" fmla="*/ 0 w 3197351"/>
                <a:gd name="connsiteY7" fmla="*/ 2379058 h 2379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97351" h="2379058">
                  <a:moveTo>
                    <a:pt x="0" y="2379058"/>
                  </a:moveTo>
                  <a:lnTo>
                    <a:pt x="1836892" y="0"/>
                  </a:lnTo>
                  <a:lnTo>
                    <a:pt x="2994053" y="0"/>
                  </a:lnTo>
                  <a:cubicBezTo>
                    <a:pt x="3110039" y="13487"/>
                    <a:pt x="3185564" y="59341"/>
                    <a:pt x="3196354" y="161841"/>
                  </a:cubicBezTo>
                  <a:lnTo>
                    <a:pt x="3196354" y="809204"/>
                  </a:lnTo>
                  <a:cubicBezTo>
                    <a:pt x="3204446" y="925190"/>
                    <a:pt x="3163985" y="1024992"/>
                    <a:pt x="3050697" y="1035781"/>
                  </a:cubicBezTo>
                  <a:lnTo>
                    <a:pt x="1820708" y="1035781"/>
                  </a:lnTo>
                  <a:lnTo>
                    <a:pt x="0" y="2379058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blurRad="152400" sx="103000" sy="103000" algn="c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/>
            </a:p>
          </p:txBody>
        </p:sp>
        <p:sp>
          <p:nvSpPr>
            <p:cNvPr id="31" name="任意多边形 30" descr="e7d195523061f1c0205959036996ad55c215b892a7aac5c0B9ADEF7896FB48F2EF97163A2DE1401E1875DEDC438B7864AD24CA23553DBBBD975DAF4CAD4A2592689FFB6CEE59FFA55B2702D0E5EE29CDFC0DD98BC7D6A39A972B9CF5C57439F63DF8F9992C06A5DCF328E37031B8E7966000C8DF7F63EAFDD8644C15722395F61CC450D784C36B19"/>
            <p:cNvSpPr/>
            <p:nvPr/>
          </p:nvSpPr>
          <p:spPr>
            <a:xfrm>
              <a:off x="2053119" y="2781590"/>
              <a:ext cx="3204627" cy="1213806"/>
            </a:xfrm>
            <a:custGeom>
              <a:avLst/>
              <a:gdLst>
                <a:gd name="connsiteX0" fmla="*/ 0 w 3204446"/>
                <a:gd name="connsiteY0" fmla="*/ 1213806 h 1213806"/>
                <a:gd name="connsiteX1" fmla="*/ 1828800 w 3204446"/>
                <a:gd name="connsiteY1" fmla="*/ 0 h 1213806"/>
                <a:gd name="connsiteX2" fmla="*/ 3026421 w 3204446"/>
                <a:gd name="connsiteY2" fmla="*/ 0 h 1213806"/>
                <a:gd name="connsiteX3" fmla="*/ 3204446 w 3204446"/>
                <a:gd name="connsiteY3" fmla="*/ 129473 h 1213806"/>
                <a:gd name="connsiteX4" fmla="*/ 3204446 w 3204446"/>
                <a:gd name="connsiteY4" fmla="*/ 833480 h 1213806"/>
                <a:gd name="connsiteX5" fmla="*/ 2977869 w 3204446"/>
                <a:gd name="connsiteY5" fmla="*/ 1019597 h 1213806"/>
                <a:gd name="connsiteX6" fmla="*/ 1820708 w 3204446"/>
                <a:gd name="connsiteY6" fmla="*/ 1019597 h 1213806"/>
                <a:gd name="connsiteX7" fmla="*/ 0 w 3204446"/>
                <a:gd name="connsiteY7" fmla="*/ 1213806 h 1213806"/>
                <a:gd name="connsiteX0" fmla="*/ 0 w 3204446"/>
                <a:gd name="connsiteY0" fmla="*/ 1213806 h 1213806"/>
                <a:gd name="connsiteX1" fmla="*/ 1828800 w 3204446"/>
                <a:gd name="connsiteY1" fmla="*/ 0 h 1213806"/>
                <a:gd name="connsiteX2" fmla="*/ 3026421 w 3204446"/>
                <a:gd name="connsiteY2" fmla="*/ 0 h 1213806"/>
                <a:gd name="connsiteX3" fmla="*/ 3204446 w 3204446"/>
                <a:gd name="connsiteY3" fmla="*/ 129473 h 1213806"/>
                <a:gd name="connsiteX4" fmla="*/ 3204446 w 3204446"/>
                <a:gd name="connsiteY4" fmla="*/ 833480 h 1213806"/>
                <a:gd name="connsiteX5" fmla="*/ 2977869 w 3204446"/>
                <a:gd name="connsiteY5" fmla="*/ 1019597 h 1213806"/>
                <a:gd name="connsiteX6" fmla="*/ 1820708 w 3204446"/>
                <a:gd name="connsiteY6" fmla="*/ 1019597 h 1213806"/>
                <a:gd name="connsiteX7" fmla="*/ 0 w 3204446"/>
                <a:gd name="connsiteY7" fmla="*/ 1213806 h 1213806"/>
                <a:gd name="connsiteX0" fmla="*/ 0 w 3204446"/>
                <a:gd name="connsiteY0" fmla="*/ 1213806 h 1213806"/>
                <a:gd name="connsiteX1" fmla="*/ 1828800 w 3204446"/>
                <a:gd name="connsiteY1" fmla="*/ 0 h 1213806"/>
                <a:gd name="connsiteX2" fmla="*/ 3026421 w 3204446"/>
                <a:gd name="connsiteY2" fmla="*/ 0 h 1213806"/>
                <a:gd name="connsiteX3" fmla="*/ 3204446 w 3204446"/>
                <a:gd name="connsiteY3" fmla="*/ 129473 h 1213806"/>
                <a:gd name="connsiteX4" fmla="*/ 3204446 w 3204446"/>
                <a:gd name="connsiteY4" fmla="*/ 833480 h 1213806"/>
                <a:gd name="connsiteX5" fmla="*/ 2977869 w 3204446"/>
                <a:gd name="connsiteY5" fmla="*/ 1019597 h 1213806"/>
                <a:gd name="connsiteX6" fmla="*/ 1820708 w 3204446"/>
                <a:gd name="connsiteY6" fmla="*/ 1019597 h 1213806"/>
                <a:gd name="connsiteX7" fmla="*/ 0 w 3204446"/>
                <a:gd name="connsiteY7" fmla="*/ 1213806 h 1213806"/>
                <a:gd name="connsiteX0" fmla="*/ 0 w 3204581"/>
                <a:gd name="connsiteY0" fmla="*/ 1213806 h 1213806"/>
                <a:gd name="connsiteX1" fmla="*/ 1828800 w 3204581"/>
                <a:gd name="connsiteY1" fmla="*/ 0 h 1213806"/>
                <a:gd name="connsiteX2" fmla="*/ 3026421 w 3204581"/>
                <a:gd name="connsiteY2" fmla="*/ 0 h 1213806"/>
                <a:gd name="connsiteX3" fmla="*/ 3204446 w 3204581"/>
                <a:gd name="connsiteY3" fmla="*/ 129473 h 1213806"/>
                <a:gd name="connsiteX4" fmla="*/ 3204446 w 3204581"/>
                <a:gd name="connsiteY4" fmla="*/ 833480 h 1213806"/>
                <a:gd name="connsiteX5" fmla="*/ 2977869 w 3204581"/>
                <a:gd name="connsiteY5" fmla="*/ 1019597 h 1213806"/>
                <a:gd name="connsiteX6" fmla="*/ 1820708 w 3204581"/>
                <a:gd name="connsiteY6" fmla="*/ 1019597 h 1213806"/>
                <a:gd name="connsiteX7" fmla="*/ 0 w 3204581"/>
                <a:gd name="connsiteY7" fmla="*/ 1213806 h 1213806"/>
                <a:gd name="connsiteX0" fmla="*/ 0 w 3204627"/>
                <a:gd name="connsiteY0" fmla="*/ 1213806 h 1213806"/>
                <a:gd name="connsiteX1" fmla="*/ 1828800 w 3204627"/>
                <a:gd name="connsiteY1" fmla="*/ 0 h 1213806"/>
                <a:gd name="connsiteX2" fmla="*/ 3026421 w 3204627"/>
                <a:gd name="connsiteY2" fmla="*/ 0 h 1213806"/>
                <a:gd name="connsiteX3" fmla="*/ 3204446 w 3204627"/>
                <a:gd name="connsiteY3" fmla="*/ 129473 h 1213806"/>
                <a:gd name="connsiteX4" fmla="*/ 3204446 w 3204627"/>
                <a:gd name="connsiteY4" fmla="*/ 833480 h 1213806"/>
                <a:gd name="connsiteX5" fmla="*/ 2977869 w 3204627"/>
                <a:gd name="connsiteY5" fmla="*/ 1019597 h 1213806"/>
                <a:gd name="connsiteX6" fmla="*/ 1820708 w 3204627"/>
                <a:gd name="connsiteY6" fmla="*/ 1019597 h 1213806"/>
                <a:gd name="connsiteX7" fmla="*/ 0 w 3204627"/>
                <a:gd name="connsiteY7" fmla="*/ 1213806 h 1213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04627" h="1213806">
                  <a:moveTo>
                    <a:pt x="0" y="1213806"/>
                  </a:moveTo>
                  <a:lnTo>
                    <a:pt x="1828800" y="0"/>
                  </a:lnTo>
                  <a:lnTo>
                    <a:pt x="3026421" y="0"/>
                  </a:lnTo>
                  <a:cubicBezTo>
                    <a:pt x="3158592" y="10790"/>
                    <a:pt x="3201748" y="37762"/>
                    <a:pt x="3204446" y="129473"/>
                  </a:cubicBezTo>
                  <a:lnTo>
                    <a:pt x="3204446" y="833480"/>
                  </a:lnTo>
                  <a:cubicBezTo>
                    <a:pt x="3209840" y="968348"/>
                    <a:pt x="3093855" y="1022295"/>
                    <a:pt x="2977869" y="1019597"/>
                  </a:cubicBezTo>
                  <a:lnTo>
                    <a:pt x="1820708" y="1019597"/>
                  </a:lnTo>
                  <a:lnTo>
                    <a:pt x="0" y="121380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blurRad="152400" sx="103000" sy="103000" algn="c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/>
            </a:p>
          </p:txBody>
        </p:sp>
        <p:sp>
          <p:nvSpPr>
            <p:cNvPr id="32" name="任意多边形 31" descr="e7d195523061f1c0205959036996ad55c215b892a7aac5c0B9ADEF7896FB48F2EF97163A2DE1401E1875DEDC438B7864AD24CA23553DBBBD975DAF4CAD4A2592689FFB6CEE59FFA55B2702D0E5EE29CDFC0DD98BC7D6A39A972B9CF5C57439F63DF8F9992C06A5DCF328E37031B8E7966000C8DF7F63EAFDD8644C15722395F61CC450D784C36B19"/>
            <p:cNvSpPr/>
            <p:nvPr/>
          </p:nvSpPr>
          <p:spPr>
            <a:xfrm flipV="1">
              <a:off x="2074659" y="3978403"/>
              <a:ext cx="3204627" cy="1213806"/>
            </a:xfrm>
            <a:custGeom>
              <a:avLst/>
              <a:gdLst>
                <a:gd name="connsiteX0" fmla="*/ 0 w 3204446"/>
                <a:gd name="connsiteY0" fmla="*/ 1213806 h 1213806"/>
                <a:gd name="connsiteX1" fmla="*/ 1828800 w 3204446"/>
                <a:gd name="connsiteY1" fmla="*/ 0 h 1213806"/>
                <a:gd name="connsiteX2" fmla="*/ 3026421 w 3204446"/>
                <a:gd name="connsiteY2" fmla="*/ 0 h 1213806"/>
                <a:gd name="connsiteX3" fmla="*/ 3204446 w 3204446"/>
                <a:gd name="connsiteY3" fmla="*/ 129473 h 1213806"/>
                <a:gd name="connsiteX4" fmla="*/ 3204446 w 3204446"/>
                <a:gd name="connsiteY4" fmla="*/ 833480 h 1213806"/>
                <a:gd name="connsiteX5" fmla="*/ 2977869 w 3204446"/>
                <a:gd name="connsiteY5" fmla="*/ 1019597 h 1213806"/>
                <a:gd name="connsiteX6" fmla="*/ 1820708 w 3204446"/>
                <a:gd name="connsiteY6" fmla="*/ 1019597 h 1213806"/>
                <a:gd name="connsiteX7" fmla="*/ 0 w 3204446"/>
                <a:gd name="connsiteY7" fmla="*/ 1213806 h 1213806"/>
                <a:gd name="connsiteX0" fmla="*/ 0 w 3204446"/>
                <a:gd name="connsiteY0" fmla="*/ 1213806 h 1213806"/>
                <a:gd name="connsiteX1" fmla="*/ 1828800 w 3204446"/>
                <a:gd name="connsiteY1" fmla="*/ 0 h 1213806"/>
                <a:gd name="connsiteX2" fmla="*/ 3026421 w 3204446"/>
                <a:gd name="connsiteY2" fmla="*/ 0 h 1213806"/>
                <a:gd name="connsiteX3" fmla="*/ 3204446 w 3204446"/>
                <a:gd name="connsiteY3" fmla="*/ 129473 h 1213806"/>
                <a:gd name="connsiteX4" fmla="*/ 3204446 w 3204446"/>
                <a:gd name="connsiteY4" fmla="*/ 833480 h 1213806"/>
                <a:gd name="connsiteX5" fmla="*/ 2977869 w 3204446"/>
                <a:gd name="connsiteY5" fmla="*/ 1019597 h 1213806"/>
                <a:gd name="connsiteX6" fmla="*/ 1820708 w 3204446"/>
                <a:gd name="connsiteY6" fmla="*/ 1019597 h 1213806"/>
                <a:gd name="connsiteX7" fmla="*/ 0 w 3204446"/>
                <a:gd name="connsiteY7" fmla="*/ 1213806 h 1213806"/>
                <a:gd name="connsiteX0" fmla="*/ 0 w 3204446"/>
                <a:gd name="connsiteY0" fmla="*/ 1213806 h 1213806"/>
                <a:gd name="connsiteX1" fmla="*/ 1828800 w 3204446"/>
                <a:gd name="connsiteY1" fmla="*/ 0 h 1213806"/>
                <a:gd name="connsiteX2" fmla="*/ 3026421 w 3204446"/>
                <a:gd name="connsiteY2" fmla="*/ 0 h 1213806"/>
                <a:gd name="connsiteX3" fmla="*/ 3204446 w 3204446"/>
                <a:gd name="connsiteY3" fmla="*/ 129473 h 1213806"/>
                <a:gd name="connsiteX4" fmla="*/ 3204446 w 3204446"/>
                <a:gd name="connsiteY4" fmla="*/ 833480 h 1213806"/>
                <a:gd name="connsiteX5" fmla="*/ 2977869 w 3204446"/>
                <a:gd name="connsiteY5" fmla="*/ 1019597 h 1213806"/>
                <a:gd name="connsiteX6" fmla="*/ 1820708 w 3204446"/>
                <a:gd name="connsiteY6" fmla="*/ 1019597 h 1213806"/>
                <a:gd name="connsiteX7" fmla="*/ 0 w 3204446"/>
                <a:gd name="connsiteY7" fmla="*/ 1213806 h 1213806"/>
                <a:gd name="connsiteX0" fmla="*/ 0 w 3204581"/>
                <a:gd name="connsiteY0" fmla="*/ 1213806 h 1213806"/>
                <a:gd name="connsiteX1" fmla="*/ 1828800 w 3204581"/>
                <a:gd name="connsiteY1" fmla="*/ 0 h 1213806"/>
                <a:gd name="connsiteX2" fmla="*/ 3026421 w 3204581"/>
                <a:gd name="connsiteY2" fmla="*/ 0 h 1213806"/>
                <a:gd name="connsiteX3" fmla="*/ 3204446 w 3204581"/>
                <a:gd name="connsiteY3" fmla="*/ 129473 h 1213806"/>
                <a:gd name="connsiteX4" fmla="*/ 3204446 w 3204581"/>
                <a:gd name="connsiteY4" fmla="*/ 833480 h 1213806"/>
                <a:gd name="connsiteX5" fmla="*/ 2977869 w 3204581"/>
                <a:gd name="connsiteY5" fmla="*/ 1019597 h 1213806"/>
                <a:gd name="connsiteX6" fmla="*/ 1820708 w 3204581"/>
                <a:gd name="connsiteY6" fmla="*/ 1019597 h 1213806"/>
                <a:gd name="connsiteX7" fmla="*/ 0 w 3204581"/>
                <a:gd name="connsiteY7" fmla="*/ 1213806 h 1213806"/>
                <a:gd name="connsiteX0" fmla="*/ 0 w 3204627"/>
                <a:gd name="connsiteY0" fmla="*/ 1213806 h 1213806"/>
                <a:gd name="connsiteX1" fmla="*/ 1828800 w 3204627"/>
                <a:gd name="connsiteY1" fmla="*/ 0 h 1213806"/>
                <a:gd name="connsiteX2" fmla="*/ 3026421 w 3204627"/>
                <a:gd name="connsiteY2" fmla="*/ 0 h 1213806"/>
                <a:gd name="connsiteX3" fmla="*/ 3204446 w 3204627"/>
                <a:gd name="connsiteY3" fmla="*/ 129473 h 1213806"/>
                <a:gd name="connsiteX4" fmla="*/ 3204446 w 3204627"/>
                <a:gd name="connsiteY4" fmla="*/ 833480 h 1213806"/>
                <a:gd name="connsiteX5" fmla="*/ 2977869 w 3204627"/>
                <a:gd name="connsiteY5" fmla="*/ 1019597 h 1213806"/>
                <a:gd name="connsiteX6" fmla="*/ 1820708 w 3204627"/>
                <a:gd name="connsiteY6" fmla="*/ 1019597 h 1213806"/>
                <a:gd name="connsiteX7" fmla="*/ 0 w 3204627"/>
                <a:gd name="connsiteY7" fmla="*/ 1213806 h 1213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04627" h="1213806">
                  <a:moveTo>
                    <a:pt x="0" y="1213806"/>
                  </a:moveTo>
                  <a:lnTo>
                    <a:pt x="1828800" y="0"/>
                  </a:lnTo>
                  <a:lnTo>
                    <a:pt x="3026421" y="0"/>
                  </a:lnTo>
                  <a:cubicBezTo>
                    <a:pt x="3158592" y="10790"/>
                    <a:pt x="3201748" y="37762"/>
                    <a:pt x="3204446" y="129473"/>
                  </a:cubicBezTo>
                  <a:lnTo>
                    <a:pt x="3204446" y="833480"/>
                  </a:lnTo>
                  <a:cubicBezTo>
                    <a:pt x="3209840" y="968348"/>
                    <a:pt x="3093855" y="1022295"/>
                    <a:pt x="2977869" y="1019597"/>
                  </a:cubicBezTo>
                  <a:lnTo>
                    <a:pt x="1820708" y="1019597"/>
                  </a:lnTo>
                  <a:lnTo>
                    <a:pt x="0" y="1213806"/>
                  </a:lnTo>
                  <a:close/>
                </a:path>
              </a:pathLst>
            </a:custGeom>
            <a:solidFill>
              <a:srgbClr val="EE534F"/>
            </a:solidFill>
            <a:ln>
              <a:noFill/>
            </a:ln>
            <a:effectLst>
              <a:outerShdw blurRad="152400" sx="103000" sy="103000" algn="c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/>
            </a:p>
          </p:txBody>
        </p:sp>
      </p:grpSp>
      <p:sp>
        <p:nvSpPr>
          <p:cNvPr id="33" name="矩形 32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SpPr/>
          <p:nvPr/>
        </p:nvSpPr>
        <p:spPr>
          <a:xfrm>
            <a:off x="4310258" y="1798158"/>
            <a:ext cx="656895" cy="55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3600" b="1" dirty="0">
                <a:solidFill>
                  <a:prstClr val="white"/>
                </a:solidFill>
                <a:ea typeface="Dotum" panose="020B0600000101010101" pitchFamily="34" charset="-127"/>
              </a:rPr>
              <a:t>01</a:t>
            </a:r>
            <a:endParaRPr lang="zh-CN" altLang="en-US" sz="3600" b="1" dirty="0">
              <a:solidFill>
                <a:prstClr val="white"/>
              </a:solidFill>
              <a:ea typeface="Dotum" panose="020B0600000101010101" pitchFamily="34" charset="-127"/>
            </a:endParaRPr>
          </a:p>
        </p:txBody>
      </p:sp>
      <p:sp>
        <p:nvSpPr>
          <p:cNvPr id="34" name="矩形 33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SpPr/>
          <p:nvPr/>
        </p:nvSpPr>
        <p:spPr>
          <a:xfrm>
            <a:off x="4240483" y="2969255"/>
            <a:ext cx="656895" cy="55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3600" b="1" dirty="0">
                <a:solidFill>
                  <a:prstClr val="white"/>
                </a:solidFill>
                <a:ea typeface="Dotum" panose="020B0600000101010101" pitchFamily="34" charset="-127"/>
              </a:rPr>
              <a:t>02</a:t>
            </a:r>
            <a:endParaRPr lang="zh-CN" altLang="en-US" sz="3600" b="1" dirty="0">
              <a:solidFill>
                <a:prstClr val="white"/>
              </a:solidFill>
              <a:ea typeface="Dotum" panose="020B0600000101010101" pitchFamily="34" charset="-127"/>
            </a:endParaRPr>
          </a:p>
        </p:txBody>
      </p:sp>
      <p:sp>
        <p:nvSpPr>
          <p:cNvPr id="35" name="矩形 34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SpPr/>
          <p:nvPr/>
        </p:nvSpPr>
        <p:spPr>
          <a:xfrm>
            <a:off x="4332509" y="4335489"/>
            <a:ext cx="656895" cy="55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3600" b="1" dirty="0">
                <a:solidFill>
                  <a:prstClr val="white"/>
                </a:solidFill>
                <a:ea typeface="Dotum" panose="020B0600000101010101" pitchFamily="34" charset="-127"/>
              </a:rPr>
              <a:t>03</a:t>
            </a:r>
            <a:endParaRPr lang="zh-CN" altLang="en-US" sz="3600" b="1" dirty="0">
              <a:solidFill>
                <a:prstClr val="white"/>
              </a:solidFill>
              <a:ea typeface="Dotum" panose="020B0600000101010101" pitchFamily="34" charset="-127"/>
            </a:endParaRPr>
          </a:p>
        </p:txBody>
      </p:sp>
      <p:sp>
        <p:nvSpPr>
          <p:cNvPr id="36" name="矩形 35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SpPr/>
          <p:nvPr/>
        </p:nvSpPr>
        <p:spPr>
          <a:xfrm>
            <a:off x="4303692" y="5555123"/>
            <a:ext cx="656895" cy="55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3600" b="1" dirty="0">
                <a:solidFill>
                  <a:prstClr val="white"/>
                </a:solidFill>
                <a:ea typeface="Dotum" panose="020B0600000101010101" pitchFamily="34" charset="-127"/>
              </a:rPr>
              <a:t>04</a:t>
            </a:r>
            <a:endParaRPr lang="zh-CN" altLang="en-US" sz="3600" b="1" dirty="0">
              <a:solidFill>
                <a:prstClr val="white"/>
              </a:solidFill>
              <a:ea typeface="Dotum" panose="020B0600000101010101" pitchFamily="34" charset="-127"/>
            </a:endParaRPr>
          </a:p>
        </p:txBody>
      </p:sp>
      <p:sp>
        <p:nvSpPr>
          <p:cNvPr id="37" name="Rectangle 89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SpPr/>
          <p:nvPr/>
        </p:nvSpPr>
        <p:spPr>
          <a:xfrm>
            <a:off x="7716828" y="1585055"/>
            <a:ext cx="37089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Open Sans" pitchFamily="34" charset="0"/>
                <a:cs typeface="Open Sans" pitchFamily="34" charset="0"/>
              </a:rPr>
              <a:t>对用户需求进行分析，确定设计原型</a:t>
            </a:r>
            <a:endParaRPr lang="en-US" sz="1600" b="1" dirty="0">
              <a:solidFill>
                <a:schemeClr val="tx1">
                  <a:lumMod val="65000"/>
                  <a:lumOff val="35000"/>
                </a:schemeClr>
              </a:solidFill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41" name="圆角矩形 40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SpPr/>
          <p:nvPr/>
        </p:nvSpPr>
        <p:spPr>
          <a:xfrm>
            <a:off x="559854" y="360913"/>
            <a:ext cx="576816" cy="604892"/>
          </a:xfrm>
          <a:prstGeom prst="roundRect">
            <a:avLst>
              <a:gd name="adj" fmla="val 22417"/>
            </a:avLst>
          </a:prstGeom>
          <a:solidFill>
            <a:srgbClr val="EE534F"/>
          </a:solidFill>
          <a:ln>
            <a:noFill/>
          </a:ln>
          <a:effectLst>
            <a:outerShdw blurRad="152400" sx="103000" sy="103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 smtClean="0"/>
              <a:t>04</a:t>
            </a:r>
            <a:endParaRPr lang="zh-CN" altLang="en-US" sz="2400" b="1" dirty="0"/>
          </a:p>
        </p:txBody>
      </p:sp>
      <p:sp>
        <p:nvSpPr>
          <p:cNvPr id="43" name="矩形 42"/>
          <p:cNvSpPr/>
          <p:nvPr/>
        </p:nvSpPr>
        <p:spPr>
          <a:xfrm>
            <a:off x="1269993" y="320574"/>
            <a:ext cx="3291374" cy="640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Microsoft YaHei UI" panose="020B0503020204020204" pitchFamily="34" charset="-122"/>
              </a:rPr>
              <a:t>研发过程</a:t>
            </a: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  <a:ea typeface="Microsoft YaHei UI" panose="020B0503020204020204" pitchFamily="34" charset="-122"/>
            </a:endParaRPr>
          </a:p>
        </p:txBody>
      </p:sp>
      <p:sp>
        <p:nvSpPr>
          <p:cNvPr id="3" name="e7d195523061f1c0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e7d195523061f1c0205959036996ad55c215b892a7aac5c0B9ADEF7896FB48F2EF97163A2DE1401E1875DEDC438B7864AD24CA23553DBBBD975DAF4CAD4A2592689FFB6CEE59FFA55B2702D0E5EE29CDFC0DD98BC7D6A39AC4E055256EE11BBEDCDB7C9722D66262996B68DE860BD3C77EBCAECB599909EC0E07B61811075331ABCDE6990254B8C8</a:t>
            </a:r>
            <a:endParaRPr lang="zh-CN" altLang="en-US" sz="100"/>
          </a:p>
        </p:txBody>
      </p:sp>
      <p:sp>
        <p:nvSpPr>
          <p:cNvPr id="45" name="Rectangle 89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SpPr/>
          <p:nvPr/>
        </p:nvSpPr>
        <p:spPr>
          <a:xfrm>
            <a:off x="7716828" y="2820550"/>
            <a:ext cx="37089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ea typeface="Open Sans" pitchFamily="34" charset="0"/>
                <a:cs typeface="Open Sans" pitchFamily="34" charset="0"/>
              </a:rPr>
              <a:t>完成</a:t>
            </a:r>
            <a:r>
              <a:rPr lang="zh-CN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Open Sans" pitchFamily="34" charset="0"/>
                <a:cs typeface="Open Sans" pitchFamily="34" charset="0"/>
              </a:rPr>
              <a:t>静态页面，展现产品功能设计</a:t>
            </a:r>
            <a:endParaRPr lang="en-US" sz="1600" b="1" dirty="0">
              <a:solidFill>
                <a:schemeClr val="tx1">
                  <a:lumMod val="65000"/>
                  <a:lumOff val="35000"/>
                </a:schemeClr>
              </a:solidFill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46" name="Rectangle 89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SpPr/>
          <p:nvPr/>
        </p:nvSpPr>
        <p:spPr>
          <a:xfrm>
            <a:off x="7716828" y="4087350"/>
            <a:ext cx="37089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Open Sans" pitchFamily="34" charset="0"/>
                <a:cs typeface="Open Sans" pitchFamily="34" charset="0"/>
              </a:rPr>
              <a:t>软件及网页与服务器交互，前后端搭建</a:t>
            </a:r>
            <a:endParaRPr lang="en-US" sz="1600" b="1" dirty="0">
              <a:solidFill>
                <a:schemeClr val="tx1">
                  <a:lumMod val="65000"/>
                  <a:lumOff val="35000"/>
                </a:schemeClr>
              </a:solidFill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47" name="Rectangle 89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SpPr/>
          <p:nvPr/>
        </p:nvSpPr>
        <p:spPr>
          <a:xfrm>
            <a:off x="7716828" y="5287793"/>
            <a:ext cx="37089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Open Sans" pitchFamily="34" charset="0"/>
                <a:cs typeface="Open Sans" pitchFamily="34" charset="0"/>
              </a:rPr>
              <a:t>完成测试，确定产品最终版本</a:t>
            </a:r>
            <a:endParaRPr lang="en-US" sz="1600" b="1" dirty="0">
              <a:solidFill>
                <a:schemeClr val="tx1">
                  <a:lumMod val="65000"/>
                  <a:lumOff val="35000"/>
                </a:schemeClr>
              </a:solidFill>
              <a:ea typeface="Open Sans" pitchFamily="34" charset="0"/>
              <a:cs typeface="Open San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8018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14:prism isInverted="1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2.22222E-6 L 0.02409 2.22222E-6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98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autoRev="1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2.08333E-6 -2.59259E-6 L 0.04193 -2.59259E-6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96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accel="50000" decel="50000" autoRev="1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4.16667E-7 -3.7037E-6 L -0.02839 -3.7037E-6 " pathEditMode="relative" rAng="0" ptsTypes="AA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19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autoRev="1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4.16667E-7 -3.7037E-6 L -0.02839 -3.7037E-6 " pathEditMode="relative" rAng="0" ptsTypes="AA">
                                      <p:cBhvr>
                                        <p:cTn id="2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19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accel="50000" decel="50000" autoRev="1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4.16667E-7 -3.7037E-6 L -0.02839 -3.7037E-6 " pathEditMode="relative" rAng="0" ptsTypes="AA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19" y="0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path" presetSubtype="0" accel="50000" decel="50000" autoRev="1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4.16667E-7 -3.7037E-6 L -0.02839 -3.7037E-6 " pathEditMode="relative" rAng="0" ptsTypes="AA">
                                      <p:cBhvr>
                                        <p:cTn id="3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19" y="0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8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8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8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8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6" grpId="1" animBg="1"/>
      <p:bldP spid="8" grpId="0" animBg="1"/>
      <p:bldP spid="8" grpId="1" animBg="1"/>
      <p:bldP spid="11" grpId="0" animBg="1"/>
      <p:bldP spid="11" grpId="1" animBg="1"/>
      <p:bldP spid="33" grpId="0"/>
      <p:bldP spid="34" grpId="0"/>
      <p:bldP spid="35" grpId="0"/>
      <p:bldP spid="36" grpId="0"/>
      <p:bldP spid="37" grpId="0"/>
      <p:bldP spid="41" grpId="0" animBg="1"/>
      <p:bldP spid="41" grpId="1" animBg="1"/>
      <p:bldP spid="45" grpId="0"/>
      <p:bldP spid="46" grpId="0"/>
      <p:bldP spid="4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28217" r="-29" b="26945"/>
          <a:stretch/>
        </p:blipFill>
        <p:spPr>
          <a:xfrm>
            <a:off x="0" y="1935126"/>
            <a:ext cx="12195544" cy="3075024"/>
          </a:xfrm>
          <a:prstGeom prst="rect">
            <a:avLst/>
          </a:prstGeom>
        </p:spPr>
      </p:pic>
      <p:sp>
        <p:nvSpPr>
          <p:cNvPr id="11" name="圆角矩形 10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SpPr/>
          <p:nvPr/>
        </p:nvSpPr>
        <p:spPr>
          <a:xfrm>
            <a:off x="4668263" y="-1047043"/>
            <a:ext cx="2988254" cy="3962381"/>
          </a:xfrm>
          <a:prstGeom prst="roundRect">
            <a:avLst>
              <a:gd name="adj" fmla="val 12431"/>
            </a:avLst>
          </a:prstGeom>
          <a:solidFill>
            <a:srgbClr val="EE534F"/>
          </a:solidFill>
          <a:ln>
            <a:noFill/>
          </a:ln>
          <a:effectLst>
            <a:outerShdw blurRad="152400" sx="103000" sy="103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3600" dirty="0"/>
          </a:p>
          <a:p>
            <a:pPr algn="ctr"/>
            <a:endParaRPr lang="en-US" altLang="zh-CN" sz="3600" dirty="0"/>
          </a:p>
          <a:p>
            <a:pPr algn="ctr"/>
            <a:r>
              <a:rPr lang="en-US" altLang="zh-CN" sz="5400" dirty="0"/>
              <a:t>PART</a:t>
            </a:r>
            <a:r>
              <a:rPr lang="en-US" altLang="zh-CN" sz="3600" dirty="0"/>
              <a:t> </a:t>
            </a:r>
          </a:p>
          <a:p>
            <a:pPr algn="ctr"/>
            <a:r>
              <a:rPr lang="en-US" altLang="zh-CN" sz="11500" dirty="0"/>
              <a:t>02</a:t>
            </a:r>
          </a:p>
        </p:txBody>
      </p:sp>
      <p:sp>
        <p:nvSpPr>
          <p:cNvPr id="12" name="矩形 11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SpPr/>
          <p:nvPr/>
        </p:nvSpPr>
        <p:spPr>
          <a:xfrm>
            <a:off x="2865093" y="3478989"/>
            <a:ext cx="6594593" cy="640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5400" dirty="0" smtClean="0">
                <a:solidFill>
                  <a:schemeClr val="bg1"/>
                </a:solidFill>
                <a:ea typeface="Microsoft YaHei UI" panose="020B0503020204020204" pitchFamily="34" charset="-122"/>
              </a:rPr>
              <a:t>项目进度及里程碑</a:t>
            </a:r>
            <a:endParaRPr lang="zh-CN" altLang="en-US" sz="5400" dirty="0">
              <a:solidFill>
                <a:schemeClr val="bg1"/>
              </a:solidFill>
              <a:ea typeface="Microsoft YaHei UI" panose="020B0503020204020204" pitchFamily="34" charset="-122"/>
            </a:endParaRPr>
          </a:p>
        </p:txBody>
      </p:sp>
      <p:sp>
        <p:nvSpPr>
          <p:cNvPr id="2" name="e7d195523061f1c0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e7d195523061f1c0205959036996ad55c215b892a7aac5c0B9ADEF7896FB48F2EF97163A2DE1401E1875DEDC438B7864AD24CA23553DBBBD975DAF4CAD4A2592689FFB6CEE59FFA55B2702D0E5EE29CDFC0DD98BC7D6A39AC4E055256EE11BBEDCDB7C9722D66262996B68DE860BD3C77EBCAECB599909EC0E07B61811075331ABCDE6990254B8C8</a:t>
            </a:r>
            <a:endParaRPr lang="zh-CN" altLang="en-US" sz="100"/>
          </a:p>
        </p:txBody>
      </p:sp>
    </p:spTree>
    <p:extLst>
      <p:ext uri="{BB962C8B-B14F-4D97-AF65-F5344CB8AC3E}">
        <p14:creationId xmlns:p14="http://schemas.microsoft.com/office/powerpoint/2010/main" val="3880906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14:prism isInverted="1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2.08333E-6 1.85185E-6 L -2.08333E-6 -0.07292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657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3.95833E-6 4.07407E-6 L -3.95833E-6 0.07222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611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4" presetClass="path" presetSubtype="0" accel="50000" decel="50000" fill="hold" grpId="1" nodeType="withEffect">
                                  <p:stCondLst>
                                    <p:cond delay="2500"/>
                                  </p:stCondLst>
                                  <p:childTnLst>
                                    <p:animMotion origin="layout" path="M 1.25E-6 0.04675 L 1.25E-6 4.81481E-6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3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2" grpId="0"/>
      <p:bldP spid="12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SpPr/>
          <p:nvPr/>
        </p:nvSpPr>
        <p:spPr>
          <a:xfrm>
            <a:off x="1465339" y="1426451"/>
            <a:ext cx="932090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ea typeface="Dotum" panose="020B0600000101010101" pitchFamily="34" charset="-127"/>
                <a:cs typeface="Segoe UI Semilight" panose="020B0402040204020203" pitchFamily="34" charset="0"/>
              </a:rPr>
              <a:t>If you were a teardrop 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Dotum" panose="020B0600000101010101" pitchFamily="34" charset="-127"/>
                <a:cs typeface="Segoe UI Semilight" panose="020B0402040204020203" pitchFamily="34" charset="0"/>
              </a:rPr>
              <a:t>，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ea typeface="Dotum" panose="020B0600000101010101" pitchFamily="34" charset="-127"/>
                <a:cs typeface="Segoe UI Semilight" panose="020B0402040204020203" pitchFamily="34" charset="0"/>
              </a:rPr>
              <a:t>in my eye,  for fear of losing you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Dotum" panose="020B0600000101010101" pitchFamily="34" charset="-127"/>
                <a:cs typeface="Segoe UI Semilight" panose="020B0402040204020203" pitchFamily="34" charset="0"/>
              </a:rPr>
              <a:t>，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ea typeface="Dotum" panose="020B0600000101010101" pitchFamily="34" charset="-127"/>
                <a:cs typeface="Segoe UI Semilight" panose="020B0402040204020203" pitchFamily="34" charset="0"/>
              </a:rPr>
              <a:t>I  would never cry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Dotum" panose="020B0600000101010101" pitchFamily="34" charset="-127"/>
                <a:cs typeface="Segoe UI Semilight" panose="020B0402040204020203" pitchFamily="34" charset="0"/>
              </a:rPr>
              <a:t>，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ea typeface="Dotum" panose="020B0600000101010101" pitchFamily="34" charset="-127"/>
                <a:cs typeface="Segoe UI Semilight" panose="020B0402040204020203" pitchFamily="34" charset="0"/>
              </a:rPr>
              <a:t>If you were a teardrop 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Dotum" panose="020B0600000101010101" pitchFamily="34" charset="-127"/>
                <a:cs typeface="Segoe UI Semilight" panose="020B0402040204020203" pitchFamily="34" charset="0"/>
              </a:rPr>
              <a:t>，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ea typeface="Dotum" panose="020B0600000101010101" pitchFamily="34" charset="-127"/>
                <a:cs typeface="Segoe UI Semilight" panose="020B0402040204020203" pitchFamily="34" charset="0"/>
              </a:rPr>
              <a:t>in my eye,  for fear of losing you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Dotum" panose="020B0600000101010101" pitchFamily="34" charset="-127"/>
                <a:cs typeface="Segoe UI Semilight" panose="020B0402040204020203" pitchFamily="34" charset="0"/>
              </a:rPr>
              <a:t>，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ea typeface="Dotum" panose="020B0600000101010101" pitchFamily="34" charset="-127"/>
                <a:cs typeface="Segoe UI Semilight" panose="020B0402040204020203" pitchFamily="34" charset="0"/>
              </a:rPr>
              <a:t>I  would never cry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Dotum" panose="020B0600000101010101" pitchFamily="34" charset="-127"/>
                <a:cs typeface="Segoe UI Semilight" panose="020B0402040204020203" pitchFamily="34" charset="0"/>
              </a:rPr>
              <a:t>，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ea typeface="Dotum" panose="020B0600000101010101" pitchFamily="34" charset="-127"/>
                <a:cs typeface="Segoe UI Semilight" panose="020B0402040204020203" pitchFamily="34" charset="0"/>
              </a:rPr>
              <a:t>If you were a teardrop 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Dotum" panose="020B0600000101010101" pitchFamily="34" charset="-127"/>
                <a:cs typeface="Segoe UI Semilight" panose="020B0402040204020203" pitchFamily="34" charset="0"/>
              </a:rPr>
              <a:t>，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ea typeface="Dotum" panose="020B0600000101010101" pitchFamily="34" charset="-127"/>
                <a:cs typeface="Segoe UI Semilight" panose="020B0402040204020203" pitchFamily="34" charset="0"/>
              </a:rPr>
              <a:t>in my eye,  for fear of losing you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Dotum" panose="020B0600000101010101" pitchFamily="34" charset="-127"/>
                <a:cs typeface="Segoe UI Semilight" panose="020B0402040204020203" pitchFamily="34" charset="0"/>
              </a:rPr>
              <a:t>，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ea typeface="Dotum" panose="020B0600000101010101" pitchFamily="34" charset="-127"/>
                <a:cs typeface="Segoe UI Semilight" panose="020B0402040204020203" pitchFamily="34" charset="0"/>
              </a:rPr>
              <a:t>I  would never cry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ea typeface="Dotum" panose="020B0600000101010101" pitchFamily="34" charset="-127"/>
              <a:cs typeface="Segoe UI Semilight" panose="020B0402040204020203" pitchFamily="34" charset="0"/>
            </a:endParaRPr>
          </a:p>
        </p:txBody>
      </p:sp>
      <p:sp>
        <p:nvSpPr>
          <p:cNvPr id="37" name="圆角矩形 36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SpPr/>
          <p:nvPr/>
        </p:nvSpPr>
        <p:spPr>
          <a:xfrm>
            <a:off x="559854" y="360913"/>
            <a:ext cx="576816" cy="604892"/>
          </a:xfrm>
          <a:prstGeom prst="roundRect">
            <a:avLst>
              <a:gd name="adj" fmla="val 22417"/>
            </a:avLst>
          </a:prstGeom>
          <a:solidFill>
            <a:srgbClr val="EE534F"/>
          </a:solidFill>
          <a:ln>
            <a:noFill/>
          </a:ln>
          <a:effectLst>
            <a:outerShdw blurRad="152400" sx="103000" sy="103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/>
              <a:t>01</a:t>
            </a:r>
            <a:endParaRPr lang="zh-CN" altLang="en-US" sz="2400" b="1" dirty="0"/>
          </a:p>
        </p:txBody>
      </p:sp>
      <p:grpSp>
        <p:nvGrpSpPr>
          <p:cNvPr id="38" name="组合 37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GrpSpPr/>
          <p:nvPr/>
        </p:nvGrpSpPr>
        <p:grpSpPr>
          <a:xfrm>
            <a:off x="1269993" y="190792"/>
            <a:ext cx="3684778" cy="772982"/>
            <a:chOff x="1269993" y="190792"/>
            <a:chExt cx="3684778" cy="772982"/>
          </a:xfrm>
        </p:grpSpPr>
        <p:sp>
          <p:nvSpPr>
            <p:cNvPr id="39" name="矩形 38"/>
            <p:cNvSpPr/>
            <p:nvPr/>
          </p:nvSpPr>
          <p:spPr>
            <a:xfrm>
              <a:off x="1269993" y="190792"/>
              <a:ext cx="3291374" cy="64008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ea typeface="Microsoft YaHei UI" panose="020B0503020204020204" pitchFamily="34" charset="-122"/>
                </a:rPr>
                <a:t>Web</a:t>
              </a:r>
              <a:r>
                <a:rPr lang="zh-CN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Microsoft YaHei UI" panose="020B0503020204020204" pitchFamily="34" charset="-122"/>
                </a:rPr>
                <a:t>端</a:t>
              </a:r>
              <a:endPara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ea typeface="Microsoft YaHei UI" panose="020B0503020204020204" pitchFamily="34" charset="-122"/>
              </a:endParaRPr>
            </a:p>
          </p:txBody>
        </p:sp>
        <p:sp>
          <p:nvSpPr>
            <p:cNvPr id="40" name="矩形 39"/>
            <p:cNvSpPr/>
            <p:nvPr/>
          </p:nvSpPr>
          <p:spPr>
            <a:xfrm>
              <a:off x="1299831" y="686775"/>
              <a:ext cx="3654940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en-US" altLang="zh-CN" sz="1200" dirty="0">
                  <a:solidFill>
                    <a:srgbClr val="262425"/>
                  </a:solidFill>
                  <a:ea typeface="Roboto" panose="02000000000000000000" pitchFamily="2" charset="0"/>
                  <a:cs typeface="Open Sans" panose="020B0606030504020204" pitchFamily="34" charset="0"/>
                </a:rPr>
                <a:t>compellingly deliver prospective catalysts for change</a:t>
              </a:r>
            </a:p>
          </p:txBody>
        </p:sp>
      </p:grpSp>
      <p:sp>
        <p:nvSpPr>
          <p:cNvPr id="2" name="e7d195523061f1c0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e7d195523061f1c0205959036996ad55c215b892a7aac5c0B9ADEF7896FB48F2EF97163A2DE1401E1875DEDC438B7864AD24CA23553DBBBD975DAF4CAD4A2592689FFB6CEE59FFA55B2702D0E5EE29CDFC0DD98BC7D6A39AC4E055256EE11BBEDCDB7C9722D66262996B68DE860BD3C77EBCAECB599909EC0E07B61811075331ABCDE6990254B8C8</a:t>
            </a:r>
            <a:endParaRPr lang="zh-CN" altLang="en-US" sz="100"/>
          </a:p>
        </p:txBody>
      </p:sp>
      <p:pic>
        <p:nvPicPr>
          <p:cNvPr id="49" name="图片 48"/>
          <p:cNvPicPr>
            <a:picLocks noChangeAspect="1"/>
          </p:cNvPicPr>
          <p:nvPr/>
        </p:nvPicPr>
        <p:blipFill>
          <a:blip r:embed="rId3"/>
          <a:srcRect l="14644" t="8501" b="21638"/>
          <a:stretch>
            <a:fillRect/>
          </a:stretch>
        </p:blipFill>
        <p:spPr>
          <a:xfrm>
            <a:off x="822819" y="2301589"/>
            <a:ext cx="4497070" cy="172212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0" name="图片 49"/>
          <p:cNvPicPr>
            <a:picLocks noChangeAspect="1"/>
          </p:cNvPicPr>
          <p:nvPr/>
        </p:nvPicPr>
        <p:blipFill>
          <a:blip r:embed="rId4"/>
          <a:srcRect l="14830"/>
          <a:stretch>
            <a:fillRect/>
          </a:stretch>
        </p:blipFill>
        <p:spPr>
          <a:xfrm>
            <a:off x="6300603" y="2301589"/>
            <a:ext cx="4485640" cy="194691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1" name="图片 50"/>
          <p:cNvPicPr>
            <a:picLocks noChangeAspect="1"/>
          </p:cNvPicPr>
          <p:nvPr/>
        </p:nvPicPr>
        <p:blipFill>
          <a:blip r:embed="rId5"/>
          <a:srcRect l="14769" t="9568" b="3000"/>
          <a:stretch>
            <a:fillRect/>
          </a:stretch>
        </p:blipFill>
        <p:spPr>
          <a:xfrm>
            <a:off x="820593" y="4308157"/>
            <a:ext cx="4492625" cy="1758315"/>
          </a:xfrm>
          <a:prstGeom prst="rect">
            <a:avLst/>
          </a:prstGeom>
          <a:noFill/>
          <a:ln w="9525">
            <a:noFill/>
          </a:ln>
        </p:spPr>
      </p:pic>
    </p:spTree>
    <p:extLst>
      <p:ext uri="{BB962C8B-B14F-4D97-AF65-F5344CB8AC3E}">
        <p14:creationId xmlns:p14="http://schemas.microsoft.com/office/powerpoint/2010/main" val="4084396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14:prism isInverted="1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2.22222E-6 L 0.02409 2.22222E-6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98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4" presetClass="path" presetSubtype="0" accel="50000" decel="5000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2.08333E-6 0.09421 L -2.08333E-6 1.48148E-6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7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  <p:bldP spid="37" grpId="0" animBg="1"/>
      <p:bldP spid="37" grpId="1" animBg="1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e7d195523061f1c0 xmlns="http://e7d195523061f1c0/custom/data/def">
  <_7b1dac89e7d195523061f1c0316ecb71 xmlns="">e7d195523061f1c0205959036996ad55c215b892a7aac5c0B9ADEF7896FB48F2EF97163A2DE1401E1875DEDC438B7864AD24CA23553DBBBD975DAF4CAD4A2592689FFB6CEE59FFA55B2702D0E5EE29CDFC0DD98BC7D6A39AC4E055256EE11BBEDCDB7C9722D66262996B68DE860BD3C77EBCAECB599909EC0E07B61811075331ABCDE6990254B8C8</_7b1dac89e7d195523061f1c0316ecb71>
</e7d195523061f1c0>
</file>

<file path=customXml/itemProps1.xml><?xml version="1.0" encoding="utf-8"?>
<ds:datastoreItem xmlns:ds="http://schemas.openxmlformats.org/officeDocument/2006/customXml" ds:itemID="{90BABEED-828B-45F4-952B-A7DE97B95DF1}">
  <ds:schemaRefs>
    <ds:schemaRef ds:uri="http://e7d195523061f1c0/custom/data/def"/>
    <ds:schemaRef ds:uri="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490</TotalTime>
  <Words>2780</Words>
  <Application>Microsoft Office PowerPoint</Application>
  <PresentationFormat>自定义</PresentationFormat>
  <Paragraphs>473</Paragraphs>
  <Slides>37</Slides>
  <Notes>2</Notes>
  <HiddenSlides>0</HiddenSlides>
  <MMClips>1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37</vt:i4>
      </vt:variant>
    </vt:vector>
  </HeadingPairs>
  <TitlesOfParts>
    <vt:vector size="38" baseType="lpstr"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©PPTSTORE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©PPTSTORE</dc:creator>
  <dc:description>©PPTSTORE 版权所有</dc:description>
  <cp:lastModifiedBy>zero</cp:lastModifiedBy>
  <cp:revision>96</cp:revision>
  <dcterms:created xsi:type="dcterms:W3CDTF">2016-10-21T10:43:41Z</dcterms:created>
  <dcterms:modified xsi:type="dcterms:W3CDTF">2017-07-14T03:49:18Z</dcterms:modified>
</cp:coreProperties>
</file>